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1" r:id="rId1"/>
    <p:sldMasterId id="2147483828" r:id="rId2"/>
    <p:sldMasterId id="2147483846" r:id="rId3"/>
    <p:sldMasterId id="2147483861" r:id="rId4"/>
    <p:sldMasterId id="2147483879" r:id="rId5"/>
  </p:sldMasterIdLst>
  <p:notesMasterIdLst>
    <p:notesMasterId r:id="rId34"/>
  </p:notesMasterIdLst>
  <p:sldIdLst>
    <p:sldId id="256" r:id="rId6"/>
    <p:sldId id="257" r:id="rId7"/>
    <p:sldId id="258" r:id="rId8"/>
    <p:sldId id="381" r:id="rId9"/>
    <p:sldId id="259" r:id="rId10"/>
    <p:sldId id="352" r:id="rId11"/>
    <p:sldId id="353" r:id="rId12"/>
    <p:sldId id="354" r:id="rId13"/>
    <p:sldId id="358" r:id="rId14"/>
    <p:sldId id="360" r:id="rId15"/>
    <p:sldId id="382" r:id="rId16"/>
    <p:sldId id="383" r:id="rId17"/>
    <p:sldId id="384" r:id="rId18"/>
    <p:sldId id="385" r:id="rId19"/>
    <p:sldId id="386" r:id="rId20"/>
    <p:sldId id="387" r:id="rId21"/>
    <p:sldId id="370" r:id="rId22"/>
    <p:sldId id="388" r:id="rId23"/>
    <p:sldId id="328" r:id="rId24"/>
    <p:sldId id="391" r:id="rId25"/>
    <p:sldId id="390" r:id="rId26"/>
    <p:sldId id="392" r:id="rId27"/>
    <p:sldId id="393" r:id="rId28"/>
    <p:sldId id="389" r:id="rId29"/>
    <p:sldId id="394" r:id="rId30"/>
    <p:sldId id="395" r:id="rId31"/>
    <p:sldId id="350" r:id="rId32"/>
    <p:sldId id="351" r:id="rId33"/>
  </p:sldIdLst>
  <p:sldSz cx="9144000" cy="5143500" type="screen16x9"/>
  <p:notesSz cx="6858000" cy="9144000"/>
  <p:embeddedFontLst>
    <p:embeddedFont>
      <p:font typeface="Archivo Narrow" panose="02000000000000000000" pitchFamily="50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italic r:id="rId45"/>
    </p:embeddedFont>
    <p:embeddedFont>
      <p:font typeface="Myanmar Text" panose="020B0502040204020203" pitchFamily="34" charset="0"/>
      <p:regular r:id="rId46"/>
      <p:bold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7D670-7C0A-48F4-AA58-6BD9ECDF7F51}" v="91" dt="2022-02-14T01:50:17.411"/>
  </p1510:revLst>
</p1510:revInfo>
</file>

<file path=ppt/tableStyles.xml><?xml version="1.0" encoding="utf-8"?>
<a:tblStyleLst xmlns:a="http://schemas.openxmlformats.org/drawingml/2006/main" def="{0153AEA5-B256-4C06-8849-393ABD3836BC}">
  <a:tblStyle styleId="{0153AEA5-B256-4C06-8849-393ABD383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bin Joel Tan" userId="84ac0e96-b6ea-46b4-a90a-d9f8437511e3" providerId="ADAL" clId="{734D2661-75E7-4910-82B3-8435A207A18F}"/>
    <pc:docChg chg="undo redo custSel addSld delSld modSld sldOrd modMainMaster">
      <pc:chgData name="Enbin Joel Tan" userId="84ac0e96-b6ea-46b4-a90a-d9f8437511e3" providerId="ADAL" clId="{734D2661-75E7-4910-82B3-8435A207A18F}" dt="2021-11-26T05:35:24.256" v="8176" actId="478"/>
      <pc:docMkLst>
        <pc:docMk/>
      </pc:docMkLst>
      <pc:sldChg chg="addSp delSp modSp mod modClrScheme modShow chgLayout">
        <pc:chgData name="Enbin Joel Tan" userId="84ac0e96-b6ea-46b4-a90a-d9f8437511e3" providerId="ADAL" clId="{734D2661-75E7-4910-82B3-8435A207A18F}" dt="2021-11-26T03:12:52.377" v="5172" actId="947"/>
        <pc:sldMkLst>
          <pc:docMk/>
          <pc:sldMk cId="0" sldId="256"/>
        </pc:sldMkLst>
        <pc:spChg chg="add del mod ord">
          <ac:chgData name="Enbin Joel Tan" userId="84ac0e96-b6ea-46b4-a90a-d9f8437511e3" providerId="ADAL" clId="{734D2661-75E7-4910-82B3-8435A207A18F}" dt="2021-11-23T05:46:19.293" v="1656" actId="478"/>
          <ac:spMkLst>
            <pc:docMk/>
            <pc:sldMk cId="0" sldId="256"/>
            <ac:spMk id="2" creationId="{8183AD8E-F3FA-412F-AA3C-6BDE2BF52449}"/>
          </ac:spMkLst>
        </pc:spChg>
        <pc:spChg chg="add del mod ord">
          <ac:chgData name="Enbin Joel Tan" userId="84ac0e96-b6ea-46b4-a90a-d9f8437511e3" providerId="ADAL" clId="{734D2661-75E7-4910-82B3-8435A207A18F}" dt="2021-11-23T05:46:21.209" v="1657" actId="478"/>
          <ac:spMkLst>
            <pc:docMk/>
            <pc:sldMk cId="0" sldId="256"/>
            <ac:spMk id="3" creationId="{4B70800A-FD7B-477C-B831-50DCFE09EEF9}"/>
          </ac:spMkLst>
        </pc:spChg>
        <pc:spChg chg="mod ord">
          <ac:chgData name="Enbin Joel Tan" userId="84ac0e96-b6ea-46b4-a90a-d9f8437511e3" providerId="ADAL" clId="{734D2661-75E7-4910-82B3-8435A207A18F}" dt="2021-11-26T03:12:52.377" v="5164" actId="947"/>
          <ac:spMkLst>
            <pc:docMk/>
            <pc:sldMk cId="0" sldId="256"/>
            <ac:spMk id="609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377" v="5172" actId="947"/>
          <ac:spMkLst>
            <pc:docMk/>
            <pc:sldMk cId="0" sldId="256"/>
            <ac:spMk id="610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377" v="5167" actId="947"/>
          <ac:spMkLst>
            <pc:docMk/>
            <pc:sldMk cId="0" sldId="256"/>
            <ac:spMk id="611" creationId="{00000000-0000-0000-0000-000000000000}"/>
          </ac:spMkLst>
        </pc:spChg>
      </pc:sldChg>
      <pc:sldChg chg="addSp delSp modSp mod modClrScheme modShow chgLayout">
        <pc:chgData name="Enbin Joel Tan" userId="84ac0e96-b6ea-46b4-a90a-d9f8437511e3" providerId="ADAL" clId="{734D2661-75E7-4910-82B3-8435A207A18F}" dt="2021-11-26T03:12:52.415" v="5205" actId="947"/>
        <pc:sldMkLst>
          <pc:docMk/>
          <pc:sldMk cId="0" sldId="257"/>
        </pc:sldMkLst>
        <pc:spChg chg="add del mod ord">
          <ac:chgData name="Enbin Joel Tan" userId="84ac0e96-b6ea-46b4-a90a-d9f8437511e3" providerId="ADAL" clId="{734D2661-75E7-4910-82B3-8435A207A18F}" dt="2021-11-23T13:52:29.263" v="3181" actId="478"/>
          <ac:spMkLst>
            <pc:docMk/>
            <pc:sldMk cId="0" sldId="257"/>
            <ac:spMk id="2" creationId="{38F603C6-68BE-4602-AB41-1BD5231C92DC}"/>
          </ac:spMkLst>
        </pc:spChg>
        <pc:spChg chg="add del mod ord">
          <ac:chgData name="Enbin Joel Tan" userId="84ac0e96-b6ea-46b4-a90a-d9f8437511e3" providerId="ADAL" clId="{734D2661-75E7-4910-82B3-8435A207A18F}" dt="2021-11-23T13:52:51.919" v="3185" actId="700"/>
          <ac:spMkLst>
            <pc:docMk/>
            <pc:sldMk cId="0" sldId="257"/>
            <ac:spMk id="3" creationId="{66C54B4F-B022-4F02-A3D6-0E365FD9C546}"/>
          </ac:spMkLst>
        </pc:spChg>
        <pc:spChg chg="add mod ord">
          <ac:chgData name="Enbin Joel Tan" userId="84ac0e96-b6ea-46b4-a90a-d9f8437511e3" providerId="ADAL" clId="{734D2661-75E7-4910-82B3-8435A207A18F}" dt="2021-11-26T03:12:52.415" v="5197" actId="947"/>
          <ac:spMkLst>
            <pc:docMk/>
            <pc:sldMk cId="0" sldId="257"/>
            <ac:spMk id="4" creationId="{2EB77D98-5D4D-4072-A80C-4CC584A9ABC4}"/>
          </ac:spMkLst>
        </pc:spChg>
        <pc:spChg chg="add mod ord">
          <ac:chgData name="Enbin Joel Tan" userId="84ac0e96-b6ea-46b4-a90a-d9f8437511e3" providerId="ADAL" clId="{734D2661-75E7-4910-82B3-8435A207A18F}" dt="2021-11-26T03:12:52.415" v="5205" actId="947"/>
          <ac:spMkLst>
            <pc:docMk/>
            <pc:sldMk cId="0" sldId="257"/>
            <ac:spMk id="5" creationId="{A3887B93-05A0-412A-B6A5-6A8831EA08BD}"/>
          </ac:spMkLst>
        </pc:spChg>
        <pc:spChg chg="mod ord">
          <ac:chgData name="Enbin Joel Tan" userId="84ac0e96-b6ea-46b4-a90a-d9f8437511e3" providerId="ADAL" clId="{734D2661-75E7-4910-82B3-8435A207A18F}" dt="2021-11-26T03:12:52.415" v="5200" actId="947"/>
          <ac:spMkLst>
            <pc:docMk/>
            <pc:sldMk cId="0" sldId="257"/>
            <ac:spMk id="617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415" v="5189" actId="947"/>
          <ac:spMkLst>
            <pc:docMk/>
            <pc:sldMk cId="0" sldId="257"/>
            <ac:spMk id="618" creationId="{00000000-0000-0000-0000-000000000000}"/>
          </ac:spMkLst>
        </pc:spChg>
      </pc:sldChg>
      <pc:sldChg chg="addSp delSp modSp mod modClrScheme modShow chgLayout">
        <pc:chgData name="Enbin Joel Tan" userId="84ac0e96-b6ea-46b4-a90a-d9f8437511e3" providerId="ADAL" clId="{734D2661-75E7-4910-82B3-8435A207A18F}" dt="2021-11-26T03:12:52.446" v="5238" actId="947"/>
        <pc:sldMkLst>
          <pc:docMk/>
          <pc:sldMk cId="0" sldId="258"/>
        </pc:sldMkLst>
        <pc:spChg chg="add del mod ord">
          <ac:chgData name="Enbin Joel Tan" userId="84ac0e96-b6ea-46b4-a90a-d9f8437511e3" providerId="ADAL" clId="{734D2661-75E7-4910-82B3-8435A207A18F}" dt="2021-11-23T13:52:41.827" v="3183" actId="478"/>
          <ac:spMkLst>
            <pc:docMk/>
            <pc:sldMk cId="0" sldId="258"/>
            <ac:spMk id="2" creationId="{DF497FD8-9229-4A9D-839C-9C68A2BD6D88}"/>
          </ac:spMkLst>
        </pc:spChg>
        <pc:spChg chg="add del mod ord">
          <ac:chgData name="Enbin Joel Tan" userId="84ac0e96-b6ea-46b4-a90a-d9f8437511e3" providerId="ADAL" clId="{734D2661-75E7-4910-82B3-8435A207A18F}" dt="2021-11-23T13:52:43.490" v="3184" actId="478"/>
          <ac:spMkLst>
            <pc:docMk/>
            <pc:sldMk cId="0" sldId="258"/>
            <ac:spMk id="3" creationId="{24D938A3-E772-4987-ABBC-EBC63DDC3D67}"/>
          </ac:spMkLst>
        </pc:spChg>
        <pc:spChg chg="add mod ord">
          <ac:chgData name="Enbin Joel Tan" userId="84ac0e96-b6ea-46b4-a90a-d9f8437511e3" providerId="ADAL" clId="{734D2661-75E7-4910-82B3-8435A207A18F}" dt="2021-11-26T03:12:52.446" v="5238" actId="947"/>
          <ac:spMkLst>
            <pc:docMk/>
            <pc:sldMk cId="0" sldId="258"/>
            <ac:spMk id="4" creationId="{D1EF49D1-C218-44C7-9F87-947B9B396D4B}"/>
          </ac:spMkLst>
        </pc:spChg>
        <pc:spChg chg="mod">
          <ac:chgData name="Enbin Joel Tan" userId="84ac0e96-b6ea-46b4-a90a-d9f8437511e3" providerId="ADAL" clId="{734D2661-75E7-4910-82B3-8435A207A18F}" dt="2021-11-26T03:12:52.431" v="5207" actId="947"/>
          <ac:spMkLst>
            <pc:docMk/>
            <pc:sldMk cId="0" sldId="258"/>
            <ac:spMk id="6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09" actId="947"/>
          <ac:spMkLst>
            <pc:docMk/>
            <pc:sldMk cId="0" sldId="258"/>
            <ac:spMk id="6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11" actId="947"/>
          <ac:spMkLst>
            <pc:docMk/>
            <pc:sldMk cId="0" sldId="258"/>
            <ac:spMk id="62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13" actId="947"/>
          <ac:spMkLst>
            <pc:docMk/>
            <pc:sldMk cId="0" sldId="258"/>
            <ac:spMk id="62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15" actId="947"/>
          <ac:spMkLst>
            <pc:docMk/>
            <pc:sldMk cId="0" sldId="258"/>
            <ac:spMk id="62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17" actId="947"/>
          <ac:spMkLst>
            <pc:docMk/>
            <pc:sldMk cId="0" sldId="258"/>
            <ac:spMk id="63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19" actId="947"/>
          <ac:spMkLst>
            <pc:docMk/>
            <pc:sldMk cId="0" sldId="258"/>
            <ac:spMk id="63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431" v="5221" actId="947"/>
          <ac:spMkLst>
            <pc:docMk/>
            <pc:sldMk cId="0" sldId="258"/>
            <ac:spMk id="637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446" v="5233" actId="947"/>
          <ac:spMkLst>
            <pc:docMk/>
            <pc:sldMk cId="0" sldId="258"/>
            <ac:spMk id="639" creationId="{00000000-0000-0000-0000-000000000000}"/>
          </ac:spMkLst>
        </pc:spChg>
        <pc:grpChg chg="mod">
          <ac:chgData name="Enbin Joel Tan" userId="84ac0e96-b6ea-46b4-a90a-d9f8437511e3" providerId="ADAL" clId="{734D2661-75E7-4910-82B3-8435A207A18F}" dt="2021-11-23T14:07:19.096" v="3223" actId="1076"/>
          <ac:grpSpMkLst>
            <pc:docMk/>
            <pc:sldMk cId="0" sldId="258"/>
            <ac:grpSpMk id="627" creationId="{00000000-0000-0000-0000-000000000000}"/>
          </ac:grpSpMkLst>
        </pc:grpChg>
        <pc:grpChg chg="mod">
          <ac:chgData name="Enbin Joel Tan" userId="84ac0e96-b6ea-46b4-a90a-d9f8437511e3" providerId="ADAL" clId="{734D2661-75E7-4910-82B3-8435A207A18F}" dt="2021-11-23T14:07:19.096" v="3223" actId="1076"/>
          <ac:grpSpMkLst>
            <pc:docMk/>
            <pc:sldMk cId="0" sldId="258"/>
            <ac:grpSpMk id="630" creationId="{00000000-0000-0000-0000-000000000000}"/>
          </ac:grpSpMkLst>
        </pc:grpChg>
        <pc:grpChg chg="mod">
          <ac:chgData name="Enbin Joel Tan" userId="84ac0e96-b6ea-46b4-a90a-d9f8437511e3" providerId="ADAL" clId="{734D2661-75E7-4910-82B3-8435A207A18F}" dt="2021-11-23T14:07:19.096" v="3223" actId="1076"/>
          <ac:grpSpMkLst>
            <pc:docMk/>
            <pc:sldMk cId="0" sldId="258"/>
            <ac:grpSpMk id="633" creationId="{00000000-0000-0000-0000-000000000000}"/>
          </ac:grpSpMkLst>
        </pc:grpChg>
        <pc:grpChg chg="mod">
          <ac:chgData name="Enbin Joel Tan" userId="84ac0e96-b6ea-46b4-a90a-d9f8437511e3" providerId="ADAL" clId="{734D2661-75E7-4910-82B3-8435A207A18F}" dt="2021-11-23T14:07:43.491" v="3225" actId="1036"/>
          <ac:grpSpMkLst>
            <pc:docMk/>
            <pc:sldMk cId="0" sldId="258"/>
            <ac:grpSpMk id="636" creationId="{00000000-0000-0000-0000-000000000000}"/>
          </ac:grpSpMkLst>
        </pc:grpChg>
        <pc:picChg chg="mod">
          <ac:chgData name="Enbin Joel Tan" userId="84ac0e96-b6ea-46b4-a90a-d9f8437511e3" providerId="ADAL" clId="{734D2661-75E7-4910-82B3-8435A207A18F}" dt="2021-11-23T04:46:44.076" v="1481" actId="207"/>
          <ac:picMkLst>
            <pc:docMk/>
            <pc:sldMk cId="0" sldId="258"/>
            <ac:picMk id="629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4:46:37.595" v="1480" actId="207"/>
          <ac:picMkLst>
            <pc:docMk/>
            <pc:sldMk cId="0" sldId="258"/>
            <ac:picMk id="632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4:46:47.770" v="1482" actId="207"/>
          <ac:picMkLst>
            <pc:docMk/>
            <pc:sldMk cId="0" sldId="258"/>
            <ac:picMk id="635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4:46:29.385" v="1479" actId="207"/>
          <ac:picMkLst>
            <pc:docMk/>
            <pc:sldMk cId="0" sldId="258"/>
            <ac:picMk id="638" creationId="{00000000-0000-0000-0000-000000000000}"/>
          </ac:picMkLst>
        </pc:picChg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2.462" v="5247" actId="947"/>
        <pc:sldMkLst>
          <pc:docMk/>
          <pc:sldMk cId="0" sldId="259"/>
        </pc:sldMkLst>
        <pc:spChg chg="add del mod ord">
          <ac:chgData name="Enbin Joel Tan" userId="84ac0e96-b6ea-46b4-a90a-d9f8437511e3" providerId="ADAL" clId="{734D2661-75E7-4910-82B3-8435A207A18F}" dt="2021-11-23T05:46:27.227" v="1658" actId="478"/>
          <ac:spMkLst>
            <pc:docMk/>
            <pc:sldMk cId="0" sldId="259"/>
            <ac:spMk id="2" creationId="{0CE84B5B-01D9-4388-BB24-957BD13C2FC3}"/>
          </ac:spMkLst>
        </pc:spChg>
        <pc:spChg chg="add del mod ord">
          <ac:chgData name="Enbin Joel Tan" userId="84ac0e96-b6ea-46b4-a90a-d9f8437511e3" providerId="ADAL" clId="{734D2661-75E7-4910-82B3-8435A207A18F}" dt="2021-11-23T05:46:28.225" v="1659" actId="478"/>
          <ac:spMkLst>
            <pc:docMk/>
            <pc:sldMk cId="0" sldId="259"/>
            <ac:spMk id="3" creationId="{1F4146AE-86A4-4D06-BB06-5FF2C87A7589}"/>
          </ac:spMkLst>
        </pc:spChg>
        <pc:spChg chg="add del mod ord">
          <ac:chgData name="Enbin Joel Tan" userId="84ac0e96-b6ea-46b4-a90a-d9f8437511e3" providerId="ADAL" clId="{734D2661-75E7-4910-82B3-8435A207A18F}" dt="2021-11-23T05:46:28.907" v="1660" actId="478"/>
          <ac:spMkLst>
            <pc:docMk/>
            <pc:sldMk cId="0" sldId="259"/>
            <ac:spMk id="4" creationId="{52A5C65F-B414-4955-879E-5008FFF8C4C8}"/>
          </ac:spMkLst>
        </pc:spChg>
        <pc:spChg chg="add del mod ord">
          <ac:chgData name="Enbin Joel Tan" userId="84ac0e96-b6ea-46b4-a90a-d9f8437511e3" providerId="ADAL" clId="{734D2661-75E7-4910-82B3-8435A207A18F}" dt="2021-11-23T05:46:30.529" v="1661" actId="478"/>
          <ac:spMkLst>
            <pc:docMk/>
            <pc:sldMk cId="0" sldId="259"/>
            <ac:spMk id="5" creationId="{027F0FC4-C623-48A9-A356-986DABF6D88B}"/>
          </ac:spMkLst>
        </pc:spChg>
        <pc:spChg chg="mod ord">
          <ac:chgData name="Enbin Joel Tan" userId="84ac0e96-b6ea-46b4-a90a-d9f8437511e3" providerId="ADAL" clId="{734D2661-75E7-4910-82B3-8435A207A18F}" dt="2021-11-26T03:12:52.462" v="5247" actId="947"/>
          <ac:spMkLst>
            <pc:docMk/>
            <pc:sldMk cId="0" sldId="259"/>
            <ac:spMk id="644" creationId="{00000000-0000-0000-0000-000000000000}"/>
          </ac:spMkLst>
        </pc:spChg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2.477" v="5272" actId="947"/>
        <pc:sldMkLst>
          <pc:docMk/>
          <pc:sldMk cId="0" sldId="260"/>
        </pc:sldMkLst>
        <pc:spChg chg="add del mod ord">
          <ac:chgData name="Enbin Joel Tan" userId="84ac0e96-b6ea-46b4-a90a-d9f8437511e3" providerId="ADAL" clId="{734D2661-75E7-4910-82B3-8435A207A18F}" dt="2021-11-23T04:54:33.835" v="1491" actId="700"/>
          <ac:spMkLst>
            <pc:docMk/>
            <pc:sldMk cId="0" sldId="260"/>
            <ac:spMk id="2" creationId="{3D25831B-6B6A-4D88-9676-07DC7C4416CB}"/>
          </ac:spMkLst>
        </pc:spChg>
        <pc:spChg chg="add del mod ord">
          <ac:chgData name="Enbin Joel Tan" userId="84ac0e96-b6ea-46b4-a90a-d9f8437511e3" providerId="ADAL" clId="{734D2661-75E7-4910-82B3-8435A207A18F}" dt="2021-11-23T04:54:30.592" v="1489" actId="700"/>
          <ac:spMkLst>
            <pc:docMk/>
            <pc:sldMk cId="0" sldId="260"/>
            <ac:spMk id="3" creationId="{97ED4871-E8CE-4F24-A9FF-4846C57C518B}"/>
          </ac:spMkLst>
        </pc:spChg>
        <pc:spChg chg="mod ord">
          <ac:chgData name="Enbin Joel Tan" userId="84ac0e96-b6ea-46b4-a90a-d9f8437511e3" providerId="ADAL" clId="{734D2661-75E7-4910-82B3-8435A207A18F}" dt="2021-11-26T03:12:52.477" v="5267" actId="947"/>
          <ac:spMkLst>
            <pc:docMk/>
            <pc:sldMk cId="0" sldId="260"/>
            <ac:spMk id="649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462" v="5264" actId="947"/>
          <ac:spMkLst>
            <pc:docMk/>
            <pc:sldMk cId="0" sldId="260"/>
            <ac:spMk id="650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477" v="5272" actId="947"/>
          <ac:spMkLst>
            <pc:docMk/>
            <pc:sldMk cId="0" sldId="260"/>
            <ac:spMk id="651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52.440" v="1650" actId="1076"/>
          <ac:picMkLst>
            <pc:docMk/>
            <pc:sldMk cId="0" sldId="260"/>
            <ac:picMk id="652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5:45:59.757" v="1651" actId="1076"/>
          <ac:picMkLst>
            <pc:docMk/>
            <pc:sldMk cId="0" sldId="260"/>
            <ac:picMk id="653" creationId="{00000000-0000-0000-0000-000000000000}"/>
          </ac:picMkLst>
        </pc:picChg>
      </pc:sldChg>
      <pc:sldChg chg="addSp delSp modSp mod modShow modNotes">
        <pc:chgData name="Enbin Joel Tan" userId="84ac0e96-b6ea-46b4-a90a-d9f8437511e3" providerId="ADAL" clId="{734D2661-75E7-4910-82B3-8435A207A18F}" dt="2021-11-26T03:12:52.515" v="5299" actId="947"/>
        <pc:sldMkLst>
          <pc:docMk/>
          <pc:sldMk cId="0" sldId="261"/>
        </pc:sldMkLst>
        <pc:spChg chg="add del mod">
          <ac:chgData name="Enbin Joel Tan" userId="84ac0e96-b6ea-46b4-a90a-d9f8437511e3" providerId="ADAL" clId="{734D2661-75E7-4910-82B3-8435A207A18F}" dt="2021-11-23T05:42:42.858" v="1626"/>
          <ac:spMkLst>
            <pc:docMk/>
            <pc:sldMk cId="0" sldId="261"/>
            <ac:spMk id="8" creationId="{C6BB970B-67A0-4E0F-9802-890A4C2DF3F2}"/>
          </ac:spMkLst>
        </pc:spChg>
        <pc:spChg chg="mod">
          <ac:chgData name="Enbin Joel Tan" userId="84ac0e96-b6ea-46b4-a90a-d9f8437511e3" providerId="ADAL" clId="{734D2661-75E7-4910-82B3-8435A207A18F}" dt="2021-11-26T03:12:52.500" v="5292" actId="947"/>
          <ac:spMkLst>
            <pc:docMk/>
            <pc:sldMk cId="0" sldId="261"/>
            <ac:spMk id="6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00" v="5289" actId="947"/>
          <ac:spMkLst>
            <pc:docMk/>
            <pc:sldMk cId="0" sldId="261"/>
            <ac:spMk id="65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15" v="5297" actId="947"/>
          <ac:spMkLst>
            <pc:docMk/>
            <pc:sldMk cId="0" sldId="261"/>
            <ac:spMk id="66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15" v="5299" actId="947"/>
          <ac:spMkLst>
            <pc:docMk/>
            <pc:sldMk cId="0" sldId="261"/>
            <ac:spMk id="663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43.246" v="1648" actId="1076"/>
          <ac:picMkLst>
            <pc:docMk/>
            <pc:sldMk cId="0" sldId="261"/>
            <ac:picMk id="661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5:45:46.745" v="1649" actId="1076"/>
          <ac:picMkLst>
            <pc:docMk/>
            <pc:sldMk cId="0" sldId="261"/>
            <ac:picMk id="662" creationId="{00000000-0000-0000-0000-000000000000}"/>
          </ac:picMkLst>
        </pc:picChg>
      </pc:sldChg>
      <pc:sldChg chg="modSp mod modShow modNotes">
        <pc:chgData name="Enbin Joel Tan" userId="84ac0e96-b6ea-46b4-a90a-d9f8437511e3" providerId="ADAL" clId="{734D2661-75E7-4910-82B3-8435A207A18F}" dt="2021-11-26T03:12:52.548" v="5326" actId="947"/>
        <pc:sldMkLst>
          <pc:docMk/>
          <pc:sldMk cId="0" sldId="262"/>
        </pc:sldMkLst>
        <pc:spChg chg="mod">
          <ac:chgData name="Enbin Joel Tan" userId="84ac0e96-b6ea-46b4-a90a-d9f8437511e3" providerId="ADAL" clId="{734D2661-75E7-4910-82B3-8435A207A18F}" dt="2021-11-26T03:12:52.531" v="5319" actId="947"/>
          <ac:spMkLst>
            <pc:docMk/>
            <pc:sldMk cId="0" sldId="262"/>
            <ac:spMk id="66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31" v="5316" actId="947"/>
          <ac:spMkLst>
            <pc:docMk/>
            <pc:sldMk cId="0" sldId="262"/>
            <ac:spMk id="66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48" v="5324" actId="947"/>
          <ac:spMkLst>
            <pc:docMk/>
            <pc:sldMk cId="0" sldId="262"/>
            <ac:spMk id="67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48" v="5326" actId="947"/>
          <ac:spMkLst>
            <pc:docMk/>
            <pc:sldMk cId="0" sldId="262"/>
            <ac:spMk id="672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38.376" v="1647" actId="1076"/>
          <ac:picMkLst>
            <pc:docMk/>
            <pc:sldMk cId="0" sldId="262"/>
            <ac:picMk id="671" creationId="{00000000-0000-0000-0000-000000000000}"/>
          </ac:picMkLst>
        </pc:picChg>
      </pc:sldChg>
      <pc:sldChg chg="modSp mod modShow modNotes">
        <pc:chgData name="Enbin Joel Tan" userId="84ac0e96-b6ea-46b4-a90a-d9f8437511e3" providerId="ADAL" clId="{734D2661-75E7-4910-82B3-8435A207A18F}" dt="2021-11-26T03:12:52.563" v="5343" actId="947"/>
        <pc:sldMkLst>
          <pc:docMk/>
          <pc:sldMk cId="0" sldId="263"/>
        </pc:sldMkLst>
        <pc:spChg chg="mod">
          <ac:chgData name="Enbin Joel Tan" userId="84ac0e96-b6ea-46b4-a90a-d9f8437511e3" providerId="ADAL" clId="{734D2661-75E7-4910-82B3-8435A207A18F}" dt="2021-11-26T03:12:52.563" v="5338" actId="947"/>
          <ac:spMkLst>
            <pc:docMk/>
            <pc:sldMk cId="0" sldId="263"/>
            <ac:spMk id="67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63" v="5343" actId="947"/>
          <ac:spMkLst>
            <pc:docMk/>
            <pc:sldMk cId="0" sldId="263"/>
            <ac:spMk id="678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14:06:50.327" v="3222" actId="1076"/>
          <ac:picMkLst>
            <pc:docMk/>
            <pc:sldMk cId="0" sldId="263"/>
            <ac:picMk id="679" creationId="{00000000-0000-0000-0000-000000000000}"/>
          </ac:picMkLst>
        </pc:picChg>
      </pc:sldChg>
      <pc:sldChg chg="modSp mod modShow modNotes">
        <pc:chgData name="Enbin Joel Tan" userId="84ac0e96-b6ea-46b4-a90a-d9f8437511e3" providerId="ADAL" clId="{734D2661-75E7-4910-82B3-8435A207A18F}" dt="2021-11-26T03:12:52.599" v="5368" actId="947"/>
        <pc:sldMkLst>
          <pc:docMk/>
          <pc:sldMk cId="0" sldId="264"/>
        </pc:sldMkLst>
        <pc:spChg chg="mod">
          <ac:chgData name="Enbin Joel Tan" userId="84ac0e96-b6ea-46b4-a90a-d9f8437511e3" providerId="ADAL" clId="{734D2661-75E7-4910-82B3-8435A207A18F}" dt="2021-11-26T03:12:52.579" v="5363" actId="947"/>
          <ac:spMkLst>
            <pc:docMk/>
            <pc:sldMk cId="0" sldId="264"/>
            <ac:spMk id="68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79" v="5360" actId="947"/>
          <ac:spMkLst>
            <pc:docMk/>
            <pc:sldMk cId="0" sldId="264"/>
            <ac:spMk id="68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599" v="5368" actId="947"/>
          <ac:spMkLst>
            <pc:docMk/>
            <pc:sldMk cId="0" sldId="264"/>
            <ac:spMk id="686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29.134" v="1645" actId="1076"/>
          <ac:picMkLst>
            <pc:docMk/>
            <pc:sldMk cId="0" sldId="264"/>
            <ac:picMk id="687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5:45:33.096" v="1646" actId="1076"/>
          <ac:picMkLst>
            <pc:docMk/>
            <pc:sldMk cId="0" sldId="264"/>
            <ac:picMk id="688" creationId="{00000000-0000-0000-0000-000000000000}"/>
          </ac:picMkLst>
        </pc:picChg>
      </pc:sldChg>
      <pc:sldChg chg="modSp mod modShow modNotes">
        <pc:chgData name="Enbin Joel Tan" userId="84ac0e96-b6ea-46b4-a90a-d9f8437511e3" providerId="ADAL" clId="{734D2661-75E7-4910-82B3-8435A207A18F}" dt="2021-11-26T03:12:52.631" v="5393" actId="947"/>
        <pc:sldMkLst>
          <pc:docMk/>
          <pc:sldMk cId="0" sldId="265"/>
        </pc:sldMkLst>
        <pc:spChg chg="mod">
          <ac:chgData name="Enbin Joel Tan" userId="84ac0e96-b6ea-46b4-a90a-d9f8437511e3" providerId="ADAL" clId="{734D2661-75E7-4910-82B3-8435A207A18F}" dt="2021-11-26T03:12:52.615" v="5388" actId="947"/>
          <ac:spMkLst>
            <pc:docMk/>
            <pc:sldMk cId="0" sldId="265"/>
            <ac:spMk id="69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15" v="5385" actId="947"/>
          <ac:spMkLst>
            <pc:docMk/>
            <pc:sldMk cId="0" sldId="265"/>
            <ac:spMk id="69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31" v="5393" actId="947"/>
          <ac:spMkLst>
            <pc:docMk/>
            <pc:sldMk cId="0" sldId="265"/>
            <ac:spMk id="695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13.873" v="1640" actId="1076"/>
          <ac:picMkLst>
            <pc:docMk/>
            <pc:sldMk cId="0" sldId="265"/>
            <ac:picMk id="696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5:45:21.430" v="1643" actId="1076"/>
          <ac:picMkLst>
            <pc:docMk/>
            <pc:sldMk cId="0" sldId="265"/>
            <ac:picMk id="697" creationId="{00000000-0000-0000-0000-000000000000}"/>
          </ac:picMkLst>
        </pc:picChg>
        <pc:picChg chg="mod">
          <ac:chgData name="Enbin Joel Tan" userId="84ac0e96-b6ea-46b4-a90a-d9f8437511e3" providerId="ADAL" clId="{734D2661-75E7-4910-82B3-8435A207A18F}" dt="2021-11-23T05:45:24.006" v="1644" actId="1076"/>
          <ac:picMkLst>
            <pc:docMk/>
            <pc:sldMk cId="0" sldId="265"/>
            <ac:picMk id="698" creationId="{00000000-0000-0000-0000-000000000000}"/>
          </ac:picMkLst>
        </pc:picChg>
      </pc:sldChg>
      <pc:sldChg chg="modSp mod modShow modNotes">
        <pc:chgData name="Enbin Joel Tan" userId="84ac0e96-b6ea-46b4-a90a-d9f8437511e3" providerId="ADAL" clId="{734D2661-75E7-4910-82B3-8435A207A18F}" dt="2021-11-26T03:12:52.678" v="5420" actId="947"/>
        <pc:sldMkLst>
          <pc:docMk/>
          <pc:sldMk cId="0" sldId="266"/>
        </pc:sldMkLst>
        <pc:spChg chg="mod">
          <ac:chgData name="Enbin Joel Tan" userId="84ac0e96-b6ea-46b4-a90a-d9f8437511e3" providerId="ADAL" clId="{734D2661-75E7-4910-82B3-8435A207A18F}" dt="2021-11-26T03:12:52.646" v="5413" actId="947"/>
          <ac:spMkLst>
            <pc:docMk/>
            <pc:sldMk cId="0" sldId="266"/>
            <ac:spMk id="70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46" v="5410" actId="947"/>
          <ac:spMkLst>
            <pc:docMk/>
            <pc:sldMk cId="0" sldId="266"/>
            <ac:spMk id="70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62" v="5418" actId="947"/>
          <ac:spMkLst>
            <pc:docMk/>
            <pc:sldMk cId="0" sldId="266"/>
            <ac:spMk id="70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78" v="5420" actId="947"/>
          <ac:spMkLst>
            <pc:docMk/>
            <pc:sldMk cId="0" sldId="266"/>
            <ac:spMk id="706" creationId="{00000000-0000-0000-0000-000000000000}"/>
          </ac:spMkLst>
        </pc:spChg>
      </pc:sldChg>
      <pc:sldChg chg="modSp mod modShow modNotes">
        <pc:chgData name="Enbin Joel Tan" userId="84ac0e96-b6ea-46b4-a90a-d9f8437511e3" providerId="ADAL" clId="{734D2661-75E7-4910-82B3-8435A207A18F}" dt="2021-11-26T03:12:52.693" v="5437" actId="947"/>
        <pc:sldMkLst>
          <pc:docMk/>
          <pc:sldMk cId="0" sldId="267"/>
        </pc:sldMkLst>
        <pc:spChg chg="mod">
          <ac:chgData name="Enbin Joel Tan" userId="84ac0e96-b6ea-46b4-a90a-d9f8437511e3" providerId="ADAL" clId="{734D2661-75E7-4910-82B3-8435A207A18F}" dt="2021-11-26T03:12:52.678" v="5432" actId="947"/>
          <ac:spMkLst>
            <pc:docMk/>
            <pc:sldMk cId="0" sldId="267"/>
            <ac:spMk id="71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693" v="5437" actId="947"/>
          <ac:spMkLst>
            <pc:docMk/>
            <pc:sldMk cId="0" sldId="267"/>
            <ac:spMk id="712" creationId="{00000000-0000-0000-0000-000000000000}"/>
          </ac:spMkLst>
        </pc:spChg>
        <pc:picChg chg="mod">
          <ac:chgData name="Enbin Joel Tan" userId="84ac0e96-b6ea-46b4-a90a-d9f8437511e3" providerId="ADAL" clId="{734D2661-75E7-4910-82B3-8435A207A18F}" dt="2021-11-23T05:45:04.450" v="1638" actId="1076"/>
          <ac:picMkLst>
            <pc:docMk/>
            <pc:sldMk cId="0" sldId="267"/>
            <ac:picMk id="713" creationId="{00000000-0000-0000-0000-000000000000}"/>
          </ac:picMkLst>
        </pc:picChg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2.700" v="5446" actId="947"/>
        <pc:sldMkLst>
          <pc:docMk/>
          <pc:sldMk cId="0" sldId="268"/>
        </pc:sldMkLst>
        <pc:spChg chg="add del mod ord">
          <ac:chgData name="Enbin Joel Tan" userId="84ac0e96-b6ea-46b4-a90a-d9f8437511e3" providerId="ADAL" clId="{734D2661-75E7-4910-82B3-8435A207A18F}" dt="2021-11-23T05:46:12.482" v="1654" actId="478"/>
          <ac:spMkLst>
            <pc:docMk/>
            <pc:sldMk cId="0" sldId="268"/>
            <ac:spMk id="2" creationId="{98F07242-9D0F-4B27-9A03-E76263120F06}"/>
          </ac:spMkLst>
        </pc:spChg>
        <pc:spChg chg="add del mod ord">
          <ac:chgData name="Enbin Joel Tan" userId="84ac0e96-b6ea-46b4-a90a-d9f8437511e3" providerId="ADAL" clId="{734D2661-75E7-4910-82B3-8435A207A18F}" dt="2021-11-23T05:46:14.669" v="1655" actId="478"/>
          <ac:spMkLst>
            <pc:docMk/>
            <pc:sldMk cId="0" sldId="268"/>
            <ac:spMk id="3" creationId="{5372C9C3-BF75-4423-871F-C5A8AC66FB5C}"/>
          </ac:spMkLst>
        </pc:spChg>
        <pc:spChg chg="add del mod ord">
          <ac:chgData name="Enbin Joel Tan" userId="84ac0e96-b6ea-46b4-a90a-d9f8437511e3" providerId="ADAL" clId="{734D2661-75E7-4910-82B3-8435A207A18F}" dt="2021-11-23T05:46:09.325" v="1653" actId="478"/>
          <ac:spMkLst>
            <pc:docMk/>
            <pc:sldMk cId="0" sldId="268"/>
            <ac:spMk id="4" creationId="{57C1BE1E-3295-461D-BB18-D58AB4796236}"/>
          </ac:spMkLst>
        </pc:spChg>
        <pc:spChg chg="add del mod ord">
          <ac:chgData name="Enbin Joel Tan" userId="84ac0e96-b6ea-46b4-a90a-d9f8437511e3" providerId="ADAL" clId="{734D2661-75E7-4910-82B3-8435A207A18F}" dt="2021-11-23T05:46:08.483" v="1652" actId="478"/>
          <ac:spMkLst>
            <pc:docMk/>
            <pc:sldMk cId="0" sldId="268"/>
            <ac:spMk id="5" creationId="{34A81767-4B71-4087-ABFD-ED37FF63A748}"/>
          </ac:spMkLst>
        </pc:spChg>
        <pc:spChg chg="mod ord">
          <ac:chgData name="Enbin Joel Tan" userId="84ac0e96-b6ea-46b4-a90a-d9f8437511e3" providerId="ADAL" clId="{734D2661-75E7-4910-82B3-8435A207A18F}" dt="2021-11-26T03:12:52.700" v="5446" actId="947"/>
          <ac:spMkLst>
            <pc:docMk/>
            <pc:sldMk cId="0" sldId="268"/>
            <ac:spMk id="718" creationId="{00000000-0000-0000-0000-000000000000}"/>
          </ac:spMkLst>
        </pc:spChg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2.732" v="5521" actId="947"/>
        <pc:sldMkLst>
          <pc:docMk/>
          <pc:sldMk cId="0" sldId="269"/>
        </pc:sldMkLst>
        <pc:spChg chg="add del mod">
          <ac:chgData name="Enbin Joel Tan" userId="84ac0e96-b6ea-46b4-a90a-d9f8437511e3" providerId="ADAL" clId="{734D2661-75E7-4910-82B3-8435A207A18F}" dt="2021-11-23T05:59:50.914" v="1669" actId="478"/>
          <ac:spMkLst>
            <pc:docMk/>
            <pc:sldMk cId="0" sldId="269"/>
            <ac:spMk id="88" creationId="{AF83988C-F4C2-4412-B48A-240A0C3D5716}"/>
          </ac:spMkLst>
        </pc:spChg>
        <pc:spChg chg="add del mod">
          <ac:chgData name="Enbin Joel Tan" userId="84ac0e96-b6ea-46b4-a90a-d9f8437511e3" providerId="ADAL" clId="{734D2661-75E7-4910-82B3-8435A207A18F}" dt="2021-11-23T05:59:55.161" v="1671" actId="478"/>
          <ac:spMkLst>
            <pc:docMk/>
            <pc:sldMk cId="0" sldId="269"/>
            <ac:spMk id="90" creationId="{11B38B3F-62C7-45E1-A83E-EE0E7049131F}"/>
          </ac:spMkLst>
        </pc:spChg>
        <pc:spChg chg="add del mod">
          <ac:chgData name="Enbin Joel Tan" userId="84ac0e96-b6ea-46b4-a90a-d9f8437511e3" providerId="ADAL" clId="{734D2661-75E7-4910-82B3-8435A207A18F}" dt="2021-11-23T05:59:53.055" v="1670" actId="478"/>
          <ac:spMkLst>
            <pc:docMk/>
            <pc:sldMk cId="0" sldId="269"/>
            <ac:spMk id="92" creationId="{7328427C-2D5D-4721-9294-1BEE2B710320}"/>
          </ac:spMkLst>
        </pc:spChg>
        <pc:spChg chg="mod">
          <ac:chgData name="Enbin Joel Tan" userId="84ac0e96-b6ea-46b4-a90a-d9f8437511e3" providerId="ADAL" clId="{734D2661-75E7-4910-82B3-8435A207A18F}" dt="2021-11-26T03:12:52.700" v="5455" actId="947"/>
          <ac:spMkLst>
            <pc:docMk/>
            <pc:sldMk cId="0" sldId="269"/>
            <ac:spMk id="723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2.732" v="5521" actId="947"/>
          <ac:graphicFrameMkLst>
            <pc:docMk/>
            <pc:sldMk cId="0" sldId="269"/>
            <ac:graphicFrameMk id="2" creationId="{6C32260D-71A1-437E-8E9D-301CFA26C573}"/>
          </ac:graphicFrameMkLst>
        </pc:graphicFrameChg>
        <pc:picChg chg="add del">
          <ac:chgData name="Enbin Joel Tan" userId="84ac0e96-b6ea-46b4-a90a-d9f8437511e3" providerId="ADAL" clId="{734D2661-75E7-4910-82B3-8435A207A18F}" dt="2021-11-23T05:59:46.065" v="1668" actId="478"/>
          <ac:picMkLst>
            <pc:docMk/>
            <pc:sldMk cId="0" sldId="269"/>
            <ac:picMk id="724" creationId="{00000000-0000-0000-0000-000000000000}"/>
          </ac:picMkLst>
        </pc:picChg>
        <pc:picChg chg="add del">
          <ac:chgData name="Enbin Joel Tan" userId="84ac0e96-b6ea-46b4-a90a-d9f8437511e3" providerId="ADAL" clId="{734D2661-75E7-4910-82B3-8435A207A18F}" dt="2021-11-23T05:59:46.065" v="1668" actId="478"/>
          <ac:picMkLst>
            <pc:docMk/>
            <pc:sldMk cId="0" sldId="269"/>
            <ac:picMk id="725" creationId="{00000000-0000-0000-0000-000000000000}"/>
          </ac:picMkLst>
        </pc:picChg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2.748" v="5552" actId="947"/>
        <pc:sldMkLst>
          <pc:docMk/>
          <pc:sldMk cId="0" sldId="270"/>
        </pc:sldMkLst>
        <pc:spChg chg="add del mod ord">
          <ac:chgData name="Enbin Joel Tan" userId="84ac0e96-b6ea-46b4-a90a-d9f8437511e3" providerId="ADAL" clId="{734D2661-75E7-4910-82B3-8435A207A18F}" dt="2021-11-23T13:50:15.262" v="3146" actId="700"/>
          <ac:spMkLst>
            <pc:docMk/>
            <pc:sldMk cId="0" sldId="270"/>
            <ac:spMk id="2" creationId="{F2F7E05F-865F-49D2-964A-A88BBB310008}"/>
          </ac:spMkLst>
        </pc:spChg>
        <pc:spChg chg="add del mod ord">
          <ac:chgData name="Enbin Joel Tan" userId="84ac0e96-b6ea-46b4-a90a-d9f8437511e3" providerId="ADAL" clId="{734D2661-75E7-4910-82B3-8435A207A18F}" dt="2021-11-23T13:50:15.262" v="3146" actId="700"/>
          <ac:spMkLst>
            <pc:docMk/>
            <pc:sldMk cId="0" sldId="270"/>
            <ac:spMk id="3" creationId="{2E954AEA-5380-49F1-A35B-D0D66B55EB38}"/>
          </ac:spMkLst>
        </pc:spChg>
        <pc:spChg chg="mod ord">
          <ac:chgData name="Enbin Joel Tan" userId="84ac0e96-b6ea-46b4-a90a-d9f8437511e3" providerId="ADAL" clId="{734D2661-75E7-4910-82B3-8435A207A18F}" dt="2021-11-26T03:12:52.748" v="5533" actId="947"/>
          <ac:spMkLst>
            <pc:docMk/>
            <pc:sldMk cId="0" sldId="270"/>
            <ac:spMk id="730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3:12:52.748" v="5538" actId="947"/>
          <ac:spMkLst>
            <pc:docMk/>
            <pc:sldMk cId="0" sldId="270"/>
            <ac:spMk id="731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748" v="5552" actId="947"/>
          <ac:graphicFrameMkLst>
            <pc:docMk/>
            <pc:sldMk cId="0" sldId="270"/>
            <ac:graphicFrameMk id="732" creationId="{00000000-0000-0000-0000-000000000000}"/>
          </ac:graphicFrameMkLst>
        </pc:graphicFrameChg>
      </pc:sldChg>
      <pc:sldChg chg="modSp del mod modShow modNotes">
        <pc:chgData name="Enbin Joel Tan" userId="84ac0e96-b6ea-46b4-a90a-d9f8437511e3" providerId="ADAL" clId="{734D2661-75E7-4910-82B3-8435A207A18F}" dt="2021-11-23T06:04:22.539" v="1684" actId="47"/>
        <pc:sldMkLst>
          <pc:docMk/>
          <pc:sldMk cId="0" sldId="271"/>
        </pc:sldMkLst>
        <pc:spChg chg="mod">
          <ac:chgData name="Enbin Joel Tan" userId="84ac0e96-b6ea-46b4-a90a-d9f8437511e3" providerId="ADAL" clId="{734D2661-75E7-4910-82B3-8435A207A18F}" dt="2021-11-23T04:30:23.027" v="1149" actId="207"/>
          <ac:spMkLst>
            <pc:docMk/>
            <pc:sldMk cId="0" sldId="271"/>
            <ac:spMk id="73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57:09.640" v="1512" actId="404"/>
          <ac:spMkLst>
            <pc:docMk/>
            <pc:sldMk cId="0" sldId="271"/>
            <ac:spMk id="73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13:24.548" v="1761" actId="47"/>
        <pc:sldMkLst>
          <pc:docMk/>
          <pc:sldMk cId="0" sldId="272"/>
        </pc:sldMkLst>
        <pc:spChg chg="mod">
          <ac:chgData name="Enbin Joel Tan" userId="84ac0e96-b6ea-46b4-a90a-d9f8437511e3" providerId="ADAL" clId="{734D2661-75E7-4910-82B3-8435A207A18F}" dt="2021-11-23T04:30:23.027" v="1151" actId="207"/>
          <ac:spMkLst>
            <pc:docMk/>
            <pc:sldMk cId="0" sldId="272"/>
            <ac:spMk id="74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58:31.402" v="1514" actId="404"/>
          <ac:spMkLst>
            <pc:docMk/>
            <pc:sldMk cId="0" sldId="272"/>
            <ac:spMk id="74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13:24.548" v="1761" actId="47"/>
        <pc:sldMkLst>
          <pc:docMk/>
          <pc:sldMk cId="0" sldId="273"/>
        </pc:sldMkLst>
        <pc:spChg chg="mod">
          <ac:chgData name="Enbin Joel Tan" userId="84ac0e96-b6ea-46b4-a90a-d9f8437511e3" providerId="ADAL" clId="{734D2661-75E7-4910-82B3-8435A207A18F}" dt="2021-11-23T04:30:23.027" v="1153" actId="207"/>
          <ac:spMkLst>
            <pc:docMk/>
            <pc:sldMk cId="0" sldId="273"/>
            <ac:spMk id="75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58:36.507" v="1516" actId="404"/>
          <ac:spMkLst>
            <pc:docMk/>
            <pc:sldMk cId="0" sldId="273"/>
            <ac:spMk id="752" creationId="{00000000-0000-0000-0000-000000000000}"/>
          </ac:spMkLst>
        </pc:spChg>
        <pc:graphicFrameChg chg="mod">
          <ac:chgData name="Enbin Joel Tan" userId="84ac0e96-b6ea-46b4-a90a-d9f8437511e3" providerId="ADAL" clId="{734D2661-75E7-4910-82B3-8435A207A18F}" dt="2021-11-23T04:59:00.451" v="1531" actId="1076"/>
          <ac:graphicFrameMkLst>
            <pc:docMk/>
            <pc:sldMk cId="0" sldId="273"/>
            <ac:graphicFrameMk id="753" creationId="{00000000-0000-0000-0000-000000000000}"/>
          </ac:graphicFrameMkLst>
        </pc:graphicFrameChg>
      </pc:sldChg>
      <pc:sldChg chg="modSp del mod modShow modNotes">
        <pc:chgData name="Enbin Joel Tan" userId="84ac0e96-b6ea-46b4-a90a-d9f8437511e3" providerId="ADAL" clId="{734D2661-75E7-4910-82B3-8435A207A18F}" dt="2021-11-23T06:13:31.363" v="1762" actId="47"/>
        <pc:sldMkLst>
          <pc:docMk/>
          <pc:sldMk cId="0" sldId="274"/>
        </pc:sldMkLst>
        <pc:spChg chg="mod">
          <ac:chgData name="Enbin Joel Tan" userId="84ac0e96-b6ea-46b4-a90a-d9f8437511e3" providerId="ADAL" clId="{734D2661-75E7-4910-82B3-8435A207A18F}" dt="2021-11-23T04:30:23.042" v="1155" actId="207"/>
          <ac:spMkLst>
            <pc:docMk/>
            <pc:sldMk cId="0" sldId="274"/>
            <ac:spMk id="7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59:10.008" v="1533" actId="404"/>
          <ac:spMkLst>
            <pc:docMk/>
            <pc:sldMk cId="0" sldId="274"/>
            <ac:spMk id="759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13:31.363" v="1762" actId="47"/>
        <pc:sldMkLst>
          <pc:docMk/>
          <pc:sldMk cId="0" sldId="275"/>
        </pc:sldMkLst>
        <pc:spChg chg="mod">
          <ac:chgData name="Enbin Joel Tan" userId="84ac0e96-b6ea-46b4-a90a-d9f8437511e3" providerId="ADAL" clId="{734D2661-75E7-4910-82B3-8435A207A18F}" dt="2021-11-23T04:30:23.042" v="1157" actId="207"/>
          <ac:spMkLst>
            <pc:docMk/>
            <pc:sldMk cId="0" sldId="275"/>
            <ac:spMk id="76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59:15.470" v="1535" actId="404"/>
          <ac:spMkLst>
            <pc:docMk/>
            <pc:sldMk cId="0" sldId="275"/>
            <ac:spMk id="766" creationId="{00000000-0000-0000-0000-000000000000}"/>
          </ac:spMkLst>
        </pc:spChg>
      </pc:sldChg>
      <pc:sldChg chg="modSp mod modShow modNotes">
        <pc:chgData name="Enbin Joel Tan" userId="84ac0e96-b6ea-46b4-a90a-d9f8437511e3" providerId="ADAL" clId="{734D2661-75E7-4910-82B3-8435A207A18F}" dt="2021-11-26T03:12:52.831" v="5633" actId="947"/>
        <pc:sldMkLst>
          <pc:docMk/>
          <pc:sldMk cId="0" sldId="276"/>
        </pc:sldMkLst>
        <pc:spChg chg="mod">
          <ac:chgData name="Enbin Joel Tan" userId="84ac0e96-b6ea-46b4-a90a-d9f8437511e3" providerId="ADAL" clId="{734D2661-75E7-4910-82B3-8435A207A18F}" dt="2021-11-26T03:12:52.815" v="5622" actId="947"/>
          <ac:spMkLst>
            <pc:docMk/>
            <pc:sldMk cId="0" sldId="276"/>
            <ac:spMk id="77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815" v="5627" actId="947"/>
          <ac:spMkLst>
            <pc:docMk/>
            <pc:sldMk cId="0" sldId="276"/>
            <ac:spMk id="773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831" v="5633" actId="947"/>
          <ac:graphicFrameMkLst>
            <pc:docMk/>
            <pc:sldMk cId="0" sldId="276"/>
            <ac:graphicFrameMk id="774" creationId="{00000000-0000-0000-0000-000000000000}"/>
          </ac:graphicFrameMkLst>
        </pc:graphicFrameChg>
      </pc:sldChg>
      <pc:sldChg chg="modSp mod modShow modNotes">
        <pc:chgData name="Enbin Joel Tan" userId="84ac0e96-b6ea-46b4-a90a-d9f8437511e3" providerId="ADAL" clId="{734D2661-75E7-4910-82B3-8435A207A18F}" dt="2021-11-26T03:12:52.900" v="5729" actId="947"/>
        <pc:sldMkLst>
          <pc:docMk/>
          <pc:sldMk cId="0" sldId="277"/>
        </pc:sldMkLst>
        <pc:spChg chg="mod">
          <ac:chgData name="Enbin Joel Tan" userId="84ac0e96-b6ea-46b4-a90a-d9f8437511e3" providerId="ADAL" clId="{734D2661-75E7-4910-82B3-8435A207A18F}" dt="2021-11-26T03:12:52.900" v="5714" actId="947"/>
          <ac:spMkLst>
            <pc:docMk/>
            <pc:sldMk cId="0" sldId="277"/>
            <ac:spMk id="77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900" v="5719" actId="947"/>
          <ac:spMkLst>
            <pc:docMk/>
            <pc:sldMk cId="0" sldId="277"/>
            <ac:spMk id="780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900" v="5729" actId="947"/>
          <ac:graphicFrameMkLst>
            <pc:docMk/>
            <pc:sldMk cId="0" sldId="277"/>
            <ac:graphicFrameMk id="781" creationId="{00000000-0000-0000-0000-000000000000}"/>
          </ac:graphicFrameMkLst>
        </pc:graphicFrameChg>
      </pc:sldChg>
      <pc:sldChg chg="modSp mod modShow modNotes">
        <pc:chgData name="Enbin Joel Tan" userId="84ac0e96-b6ea-46b4-a90a-d9f8437511e3" providerId="ADAL" clId="{734D2661-75E7-4910-82B3-8435A207A18F}" dt="2021-11-26T03:12:52.931" v="5752" actId="947"/>
        <pc:sldMkLst>
          <pc:docMk/>
          <pc:sldMk cId="0" sldId="278"/>
        </pc:sldMkLst>
        <pc:spChg chg="mod">
          <ac:chgData name="Enbin Joel Tan" userId="84ac0e96-b6ea-46b4-a90a-d9f8437511e3" providerId="ADAL" clId="{734D2661-75E7-4910-82B3-8435A207A18F}" dt="2021-11-26T03:12:52.916" v="5741" actId="947"/>
          <ac:spMkLst>
            <pc:docMk/>
            <pc:sldMk cId="0" sldId="278"/>
            <ac:spMk id="78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931" v="5746" actId="947"/>
          <ac:spMkLst>
            <pc:docMk/>
            <pc:sldMk cId="0" sldId="278"/>
            <ac:spMk id="787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931" v="5752" actId="947"/>
          <ac:graphicFrameMkLst>
            <pc:docMk/>
            <pc:sldMk cId="0" sldId="278"/>
            <ac:graphicFrameMk id="788" creationId="{00000000-0000-0000-0000-000000000000}"/>
          </ac:graphicFrameMkLst>
        </pc:graphicFrameChg>
      </pc:sldChg>
      <pc:sldChg chg="modSp del mod modShow modNotes">
        <pc:chgData name="Enbin Joel Tan" userId="84ac0e96-b6ea-46b4-a90a-d9f8437511e3" providerId="ADAL" clId="{734D2661-75E7-4910-82B3-8435A207A18F}" dt="2021-11-23T06:27:35.485" v="1938" actId="47"/>
        <pc:sldMkLst>
          <pc:docMk/>
          <pc:sldMk cId="0" sldId="279"/>
        </pc:sldMkLst>
        <pc:spChg chg="mod">
          <ac:chgData name="Enbin Joel Tan" userId="84ac0e96-b6ea-46b4-a90a-d9f8437511e3" providerId="ADAL" clId="{734D2661-75E7-4910-82B3-8435A207A18F}" dt="2021-11-23T04:30:23.073" v="1165" actId="207"/>
          <ac:spMkLst>
            <pc:docMk/>
            <pc:sldMk cId="0" sldId="279"/>
            <ac:spMk id="79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5:00:10.247" v="1544" actId="404"/>
          <ac:spMkLst>
            <pc:docMk/>
            <pc:sldMk cId="0" sldId="279"/>
            <ac:spMk id="79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27:35.485" v="1938" actId="47"/>
        <pc:sldMkLst>
          <pc:docMk/>
          <pc:sldMk cId="0" sldId="280"/>
        </pc:sldMkLst>
        <pc:spChg chg="mod">
          <ac:chgData name="Enbin Joel Tan" userId="84ac0e96-b6ea-46b4-a90a-d9f8437511e3" providerId="ADAL" clId="{734D2661-75E7-4910-82B3-8435A207A18F}" dt="2021-11-23T04:30:23.073" v="1167" actId="207"/>
          <ac:spMkLst>
            <pc:docMk/>
            <pc:sldMk cId="0" sldId="280"/>
            <ac:spMk id="80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5:00:16.210" v="1546" actId="404"/>
          <ac:spMkLst>
            <pc:docMk/>
            <pc:sldMk cId="0" sldId="280"/>
            <ac:spMk id="80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27:35.485" v="1938" actId="47"/>
        <pc:sldMkLst>
          <pc:docMk/>
          <pc:sldMk cId="0" sldId="281"/>
        </pc:sldMkLst>
        <pc:spChg chg="mod">
          <ac:chgData name="Enbin Joel Tan" userId="84ac0e96-b6ea-46b4-a90a-d9f8437511e3" providerId="ADAL" clId="{734D2661-75E7-4910-82B3-8435A207A18F}" dt="2021-11-23T04:30:23.096" v="1169" actId="207"/>
          <ac:spMkLst>
            <pc:docMk/>
            <pc:sldMk cId="0" sldId="281"/>
            <ac:spMk id="80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5:00:20.722" v="1548" actId="404"/>
          <ac:spMkLst>
            <pc:docMk/>
            <pc:sldMk cId="0" sldId="281"/>
            <ac:spMk id="80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27:35.485" v="1938" actId="47"/>
        <pc:sldMkLst>
          <pc:docMk/>
          <pc:sldMk cId="0" sldId="282"/>
        </pc:sldMkLst>
        <pc:spChg chg="mod">
          <ac:chgData name="Enbin Joel Tan" userId="84ac0e96-b6ea-46b4-a90a-d9f8437511e3" providerId="ADAL" clId="{734D2661-75E7-4910-82B3-8435A207A18F}" dt="2021-11-23T04:30:23.096" v="1171" actId="207"/>
          <ac:spMkLst>
            <pc:docMk/>
            <pc:sldMk cId="0" sldId="282"/>
            <ac:spMk id="81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5:00:28.803" v="1550" actId="404"/>
          <ac:spMkLst>
            <pc:docMk/>
            <pc:sldMk cId="0" sldId="282"/>
            <ac:spMk id="815" creationId="{00000000-0000-0000-0000-000000000000}"/>
          </ac:spMkLst>
        </pc:spChg>
      </pc:sldChg>
      <pc:sldChg chg="addSp modSp mod modClrScheme modShow chgLayout modNotes">
        <pc:chgData name="Enbin Joel Tan" userId="84ac0e96-b6ea-46b4-a90a-d9f8437511e3" providerId="ADAL" clId="{734D2661-75E7-4910-82B3-8435A207A18F}" dt="2021-11-26T03:12:52.962" v="5793" actId="947"/>
        <pc:sldMkLst>
          <pc:docMk/>
          <pc:sldMk cId="0" sldId="283"/>
        </pc:sldMkLst>
        <pc:spChg chg="add mod ord">
          <ac:chgData name="Enbin Joel Tan" userId="84ac0e96-b6ea-46b4-a90a-d9f8437511e3" providerId="ADAL" clId="{734D2661-75E7-4910-82B3-8435A207A18F}" dt="2021-11-26T03:12:52.947" v="5769" actId="947"/>
          <ac:spMkLst>
            <pc:docMk/>
            <pc:sldMk cId="0" sldId="283"/>
            <ac:spMk id="2" creationId="{76C487F5-4B7F-4429-A81D-62319E98C8DD}"/>
          </ac:spMkLst>
        </pc:spChg>
        <pc:spChg chg="add mod ord">
          <ac:chgData name="Enbin Joel Tan" userId="84ac0e96-b6ea-46b4-a90a-d9f8437511e3" providerId="ADAL" clId="{734D2661-75E7-4910-82B3-8435A207A18F}" dt="2021-11-26T03:12:52.947" v="5777" actId="947"/>
          <ac:spMkLst>
            <pc:docMk/>
            <pc:sldMk cId="0" sldId="283"/>
            <ac:spMk id="3" creationId="{B60F9AEB-6D2E-48C9-917C-E988B0525FA4}"/>
          </ac:spMkLst>
        </pc:spChg>
        <pc:spChg chg="add mod ord">
          <ac:chgData name="Enbin Joel Tan" userId="84ac0e96-b6ea-46b4-a90a-d9f8437511e3" providerId="ADAL" clId="{734D2661-75E7-4910-82B3-8435A207A18F}" dt="2021-11-26T03:12:52.962" v="5785" actId="947"/>
          <ac:spMkLst>
            <pc:docMk/>
            <pc:sldMk cId="0" sldId="283"/>
            <ac:spMk id="4" creationId="{741DEAC0-4934-4AC5-BDA9-C5D055F909A4}"/>
          </ac:spMkLst>
        </pc:spChg>
        <pc:spChg chg="add mod ord">
          <ac:chgData name="Enbin Joel Tan" userId="84ac0e96-b6ea-46b4-a90a-d9f8437511e3" providerId="ADAL" clId="{734D2661-75E7-4910-82B3-8435A207A18F}" dt="2021-11-26T03:12:52.962" v="5793" actId="947"/>
          <ac:spMkLst>
            <pc:docMk/>
            <pc:sldMk cId="0" sldId="283"/>
            <ac:spMk id="5" creationId="{B072A86D-5B39-4AEC-ABA4-C5F732B522BA}"/>
          </ac:spMkLst>
        </pc:spChg>
        <pc:spChg chg="mod ord">
          <ac:chgData name="Enbin Joel Tan" userId="84ac0e96-b6ea-46b4-a90a-d9f8437511e3" providerId="ADAL" clId="{734D2661-75E7-4910-82B3-8435A207A18F}" dt="2021-11-26T03:12:52.962" v="5788" actId="947"/>
          <ac:spMkLst>
            <pc:docMk/>
            <pc:sldMk cId="0" sldId="283"/>
            <ac:spMk id="821" creationId="{00000000-0000-0000-0000-000000000000}"/>
          </ac:spMkLst>
        </pc:spChg>
      </pc:sldChg>
      <pc:sldChg chg="addSp delSp modSp mod modShow modNotes">
        <pc:chgData name="Enbin Joel Tan" userId="84ac0e96-b6ea-46b4-a90a-d9f8437511e3" providerId="ADAL" clId="{734D2661-75E7-4910-82B3-8435A207A18F}" dt="2021-11-26T03:12:52.978" v="5820" actId="947"/>
        <pc:sldMkLst>
          <pc:docMk/>
          <pc:sldMk cId="0" sldId="284"/>
        </pc:sldMkLst>
        <pc:spChg chg="mod">
          <ac:chgData name="Enbin Joel Tan" userId="84ac0e96-b6ea-46b4-a90a-d9f8437511e3" providerId="ADAL" clId="{734D2661-75E7-4910-82B3-8435A207A18F}" dt="2021-11-26T03:12:52.978" v="5802" actId="947"/>
          <ac:spMkLst>
            <pc:docMk/>
            <pc:sldMk cId="0" sldId="284"/>
            <ac:spMk id="826" creationId="{00000000-0000-0000-0000-000000000000}"/>
          </ac:spMkLst>
        </pc:spChg>
        <pc:graphicFrameChg chg="add del mod modGraphic">
          <ac:chgData name="Enbin Joel Tan" userId="84ac0e96-b6ea-46b4-a90a-d9f8437511e3" providerId="ADAL" clId="{734D2661-75E7-4910-82B3-8435A207A18F}" dt="2021-11-23T06:47:08.802" v="1947" actId="478"/>
          <ac:graphicFrameMkLst>
            <pc:docMk/>
            <pc:sldMk cId="0" sldId="284"/>
            <ac:graphicFrameMk id="2" creationId="{37182AED-A4EF-4AF1-8053-46930D1A328A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2.978" v="5820" actId="947"/>
          <ac:graphicFrameMkLst>
            <pc:docMk/>
            <pc:sldMk cId="0" sldId="284"/>
            <ac:graphicFrameMk id="3" creationId="{00B00576-7C24-4133-8E2E-CB2EC5A74305}"/>
          </ac:graphicFrameMkLst>
        </pc:graphicFrameChg>
        <pc:picChg chg="del">
          <ac:chgData name="Enbin Joel Tan" userId="84ac0e96-b6ea-46b4-a90a-d9f8437511e3" providerId="ADAL" clId="{734D2661-75E7-4910-82B3-8435A207A18F}" dt="2021-11-23T06:37:29.211" v="1939" actId="478"/>
          <ac:picMkLst>
            <pc:docMk/>
            <pc:sldMk cId="0" sldId="284"/>
            <ac:picMk id="827" creationId="{00000000-0000-0000-0000-000000000000}"/>
          </ac:picMkLst>
        </pc:pic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85"/>
        </pc:sldMkLst>
        <pc:spChg chg="mod">
          <ac:chgData name="Enbin Joel Tan" userId="84ac0e96-b6ea-46b4-a90a-d9f8437511e3" providerId="ADAL" clId="{734D2661-75E7-4910-82B3-8435A207A18F}" dt="2021-11-23T04:30:23.111" v="1175" actId="207"/>
          <ac:spMkLst>
            <pc:docMk/>
            <pc:sldMk cId="0" sldId="285"/>
            <ac:spMk id="83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11" v="1176" actId="207"/>
          <ac:spMkLst>
            <pc:docMk/>
            <pc:sldMk cId="0" sldId="285"/>
            <ac:spMk id="83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11" v="1177" actId="207"/>
          <ac:spMkLst>
            <pc:docMk/>
            <pc:sldMk cId="0" sldId="285"/>
            <ac:spMk id="83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86"/>
        </pc:sldMkLst>
        <pc:spChg chg="mod">
          <ac:chgData name="Enbin Joel Tan" userId="84ac0e96-b6ea-46b4-a90a-d9f8437511e3" providerId="ADAL" clId="{734D2661-75E7-4910-82B3-8435A207A18F}" dt="2021-11-23T04:30:23.111" v="1178" actId="207"/>
          <ac:spMkLst>
            <pc:docMk/>
            <pc:sldMk cId="0" sldId="286"/>
            <ac:spMk id="84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27" v="1179" actId="207"/>
          <ac:spMkLst>
            <pc:docMk/>
            <pc:sldMk cId="0" sldId="286"/>
            <ac:spMk id="84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27" v="1180" actId="207"/>
          <ac:spMkLst>
            <pc:docMk/>
            <pc:sldMk cId="0" sldId="286"/>
            <ac:spMk id="847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87"/>
        </pc:sldMkLst>
        <pc:spChg chg="mod">
          <ac:chgData name="Enbin Joel Tan" userId="84ac0e96-b6ea-46b4-a90a-d9f8437511e3" providerId="ADAL" clId="{734D2661-75E7-4910-82B3-8435A207A18F}" dt="2021-11-23T04:30:23.127" v="1181" actId="207"/>
          <ac:spMkLst>
            <pc:docMk/>
            <pc:sldMk cId="0" sldId="287"/>
            <ac:spMk id="85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27" v="1182" actId="207"/>
          <ac:spMkLst>
            <pc:docMk/>
            <pc:sldMk cId="0" sldId="287"/>
            <ac:spMk id="85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27" v="1183" actId="207"/>
          <ac:spMkLst>
            <pc:docMk/>
            <pc:sldMk cId="0" sldId="287"/>
            <ac:spMk id="857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88"/>
        </pc:sldMkLst>
        <pc:spChg chg="mod">
          <ac:chgData name="Enbin Joel Tan" userId="84ac0e96-b6ea-46b4-a90a-d9f8437511e3" providerId="ADAL" clId="{734D2661-75E7-4910-82B3-8435A207A18F}" dt="2021-11-23T04:30:23.127" v="1184" actId="207"/>
          <ac:spMkLst>
            <pc:docMk/>
            <pc:sldMk cId="0" sldId="288"/>
            <ac:spMk id="86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43" v="1185" actId="207"/>
          <ac:spMkLst>
            <pc:docMk/>
            <pc:sldMk cId="0" sldId="288"/>
            <ac:spMk id="86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43" v="1186" actId="207"/>
          <ac:spMkLst>
            <pc:docMk/>
            <pc:sldMk cId="0" sldId="288"/>
            <ac:spMk id="86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89"/>
        </pc:sldMkLst>
        <pc:spChg chg="mod">
          <ac:chgData name="Enbin Joel Tan" userId="84ac0e96-b6ea-46b4-a90a-d9f8437511e3" providerId="ADAL" clId="{734D2661-75E7-4910-82B3-8435A207A18F}" dt="2021-11-23T04:30:23.143" v="1187" actId="207"/>
          <ac:spMkLst>
            <pc:docMk/>
            <pc:sldMk cId="0" sldId="289"/>
            <ac:spMk id="87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43" v="1188" actId="207"/>
          <ac:spMkLst>
            <pc:docMk/>
            <pc:sldMk cId="0" sldId="289"/>
            <ac:spMk id="87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43" v="1189" actId="207"/>
          <ac:spMkLst>
            <pc:docMk/>
            <pc:sldMk cId="0" sldId="289"/>
            <ac:spMk id="87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0"/>
        </pc:sldMkLst>
        <pc:spChg chg="mod">
          <ac:chgData name="Enbin Joel Tan" userId="84ac0e96-b6ea-46b4-a90a-d9f8437511e3" providerId="ADAL" clId="{734D2661-75E7-4910-82B3-8435A207A18F}" dt="2021-11-23T04:30:23.143" v="1190" actId="207"/>
          <ac:spMkLst>
            <pc:docMk/>
            <pc:sldMk cId="0" sldId="290"/>
            <ac:spMk id="88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58" v="1191" actId="207"/>
          <ac:spMkLst>
            <pc:docMk/>
            <pc:sldMk cId="0" sldId="290"/>
            <ac:spMk id="88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58" v="1192" actId="207"/>
          <ac:spMkLst>
            <pc:docMk/>
            <pc:sldMk cId="0" sldId="290"/>
            <ac:spMk id="892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1"/>
        </pc:sldMkLst>
        <pc:spChg chg="mod">
          <ac:chgData name="Enbin Joel Tan" userId="84ac0e96-b6ea-46b4-a90a-d9f8437511e3" providerId="ADAL" clId="{734D2661-75E7-4910-82B3-8435A207A18F}" dt="2021-11-23T04:30:23.158" v="1193" actId="207"/>
          <ac:spMkLst>
            <pc:docMk/>
            <pc:sldMk cId="0" sldId="291"/>
            <ac:spMk id="89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58" v="1194" actId="207"/>
          <ac:spMkLst>
            <pc:docMk/>
            <pc:sldMk cId="0" sldId="291"/>
            <ac:spMk id="89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58" v="1195" actId="207"/>
          <ac:spMkLst>
            <pc:docMk/>
            <pc:sldMk cId="0" sldId="291"/>
            <ac:spMk id="90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2"/>
        </pc:sldMkLst>
        <pc:spChg chg="mod">
          <ac:chgData name="Enbin Joel Tan" userId="84ac0e96-b6ea-46b4-a90a-d9f8437511e3" providerId="ADAL" clId="{734D2661-75E7-4910-82B3-8435A207A18F}" dt="2021-11-23T04:30:23.158" v="1196" actId="207"/>
          <ac:spMkLst>
            <pc:docMk/>
            <pc:sldMk cId="0" sldId="292"/>
            <ac:spMk id="90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58" v="1197" actId="207"/>
          <ac:spMkLst>
            <pc:docMk/>
            <pc:sldMk cId="0" sldId="292"/>
            <ac:spMk id="91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3"/>
        </pc:sldMkLst>
        <pc:spChg chg="mod">
          <ac:chgData name="Enbin Joel Tan" userId="84ac0e96-b6ea-46b4-a90a-d9f8437511e3" providerId="ADAL" clId="{734D2661-75E7-4910-82B3-8435A207A18F}" dt="2021-11-23T04:30:23.174" v="1198" actId="207"/>
          <ac:spMkLst>
            <pc:docMk/>
            <pc:sldMk cId="0" sldId="293"/>
            <ac:spMk id="91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74" v="1199" actId="207"/>
          <ac:spMkLst>
            <pc:docMk/>
            <pc:sldMk cId="0" sldId="293"/>
            <ac:spMk id="91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74" v="1200" actId="207"/>
          <ac:spMkLst>
            <pc:docMk/>
            <pc:sldMk cId="0" sldId="293"/>
            <ac:spMk id="929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4"/>
        </pc:sldMkLst>
        <pc:spChg chg="mod">
          <ac:chgData name="Enbin Joel Tan" userId="84ac0e96-b6ea-46b4-a90a-d9f8437511e3" providerId="ADAL" clId="{734D2661-75E7-4910-82B3-8435A207A18F}" dt="2021-11-23T04:30:23.174" v="1201" actId="207"/>
          <ac:spMkLst>
            <pc:docMk/>
            <pc:sldMk cId="0" sldId="294"/>
            <ac:spMk id="93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74" v="1202" actId="207"/>
          <ac:spMkLst>
            <pc:docMk/>
            <pc:sldMk cId="0" sldId="294"/>
            <ac:spMk id="93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74" v="1203" actId="207"/>
          <ac:spMkLst>
            <pc:docMk/>
            <pc:sldMk cId="0" sldId="294"/>
            <ac:spMk id="94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5"/>
        </pc:sldMkLst>
        <pc:spChg chg="mod">
          <ac:chgData name="Enbin Joel Tan" userId="84ac0e96-b6ea-46b4-a90a-d9f8437511e3" providerId="ADAL" clId="{734D2661-75E7-4910-82B3-8435A207A18F}" dt="2021-11-23T04:30:23.190" v="1204" actId="207"/>
          <ac:spMkLst>
            <pc:docMk/>
            <pc:sldMk cId="0" sldId="295"/>
            <ac:spMk id="94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1" v="1205" actId="207"/>
          <ac:spMkLst>
            <pc:docMk/>
            <pc:sldMk cId="0" sldId="295"/>
            <ac:spMk id="94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1" v="1206" actId="207"/>
          <ac:spMkLst>
            <pc:docMk/>
            <pc:sldMk cId="0" sldId="295"/>
            <ac:spMk id="952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6"/>
        </pc:sldMkLst>
        <pc:spChg chg="mod">
          <ac:chgData name="Enbin Joel Tan" userId="84ac0e96-b6ea-46b4-a90a-d9f8437511e3" providerId="ADAL" clId="{734D2661-75E7-4910-82B3-8435A207A18F}" dt="2021-11-23T04:30:23.196" v="1207" actId="207"/>
          <ac:spMkLst>
            <pc:docMk/>
            <pc:sldMk cId="0" sldId="296"/>
            <ac:spMk id="95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6" v="1208" actId="207"/>
          <ac:spMkLst>
            <pc:docMk/>
            <pc:sldMk cId="0" sldId="296"/>
            <ac:spMk id="9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6" v="1209" actId="207"/>
          <ac:spMkLst>
            <pc:docMk/>
            <pc:sldMk cId="0" sldId="296"/>
            <ac:spMk id="96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7"/>
        </pc:sldMkLst>
        <pc:spChg chg="mod">
          <ac:chgData name="Enbin Joel Tan" userId="84ac0e96-b6ea-46b4-a90a-d9f8437511e3" providerId="ADAL" clId="{734D2661-75E7-4910-82B3-8435A207A18F}" dt="2021-11-23T04:30:23.196" v="1210" actId="207"/>
          <ac:spMkLst>
            <pc:docMk/>
            <pc:sldMk cId="0" sldId="297"/>
            <ac:spMk id="97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6" v="1211" actId="207"/>
          <ac:spMkLst>
            <pc:docMk/>
            <pc:sldMk cId="0" sldId="297"/>
            <ac:spMk id="97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196" v="1212" actId="207"/>
          <ac:spMkLst>
            <pc:docMk/>
            <pc:sldMk cId="0" sldId="297"/>
            <ac:spMk id="977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8"/>
        </pc:sldMkLst>
        <pc:spChg chg="mod">
          <ac:chgData name="Enbin Joel Tan" userId="84ac0e96-b6ea-46b4-a90a-d9f8437511e3" providerId="ADAL" clId="{734D2661-75E7-4910-82B3-8435A207A18F}" dt="2021-11-23T04:30:23.211" v="1213" actId="207"/>
          <ac:spMkLst>
            <pc:docMk/>
            <pc:sldMk cId="0" sldId="298"/>
            <ac:spMk id="98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11" v="1214" actId="207"/>
          <ac:spMkLst>
            <pc:docMk/>
            <pc:sldMk cId="0" sldId="298"/>
            <ac:spMk id="98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299"/>
        </pc:sldMkLst>
        <pc:spChg chg="mod">
          <ac:chgData name="Enbin Joel Tan" userId="84ac0e96-b6ea-46b4-a90a-d9f8437511e3" providerId="ADAL" clId="{734D2661-75E7-4910-82B3-8435A207A18F}" dt="2021-11-23T04:30:23.211" v="1215" actId="207"/>
          <ac:spMkLst>
            <pc:docMk/>
            <pc:sldMk cId="0" sldId="299"/>
            <ac:spMk id="99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11" v="1216" actId="207"/>
          <ac:spMkLst>
            <pc:docMk/>
            <pc:sldMk cId="0" sldId="299"/>
            <ac:spMk id="99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11" v="1217" actId="207"/>
          <ac:spMkLst>
            <pc:docMk/>
            <pc:sldMk cId="0" sldId="299"/>
            <ac:spMk id="100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0"/>
        </pc:sldMkLst>
        <pc:spChg chg="mod">
          <ac:chgData name="Enbin Joel Tan" userId="84ac0e96-b6ea-46b4-a90a-d9f8437511e3" providerId="ADAL" clId="{734D2661-75E7-4910-82B3-8435A207A18F}" dt="2021-11-23T04:30:23.211" v="1218" actId="207"/>
          <ac:spMkLst>
            <pc:docMk/>
            <pc:sldMk cId="0" sldId="300"/>
            <ac:spMk id="100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11" v="1219" actId="207"/>
          <ac:spMkLst>
            <pc:docMk/>
            <pc:sldMk cId="0" sldId="300"/>
            <ac:spMk id="100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27" v="1220" actId="207"/>
          <ac:spMkLst>
            <pc:docMk/>
            <pc:sldMk cId="0" sldId="300"/>
            <ac:spMk id="101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1"/>
        </pc:sldMkLst>
        <pc:spChg chg="mod">
          <ac:chgData name="Enbin Joel Tan" userId="84ac0e96-b6ea-46b4-a90a-d9f8437511e3" providerId="ADAL" clId="{734D2661-75E7-4910-82B3-8435A207A18F}" dt="2021-11-23T04:30:23.227" v="1221" actId="207"/>
          <ac:spMkLst>
            <pc:docMk/>
            <pc:sldMk cId="0" sldId="301"/>
            <ac:spMk id="101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27" v="1222" actId="207"/>
          <ac:spMkLst>
            <pc:docMk/>
            <pc:sldMk cId="0" sldId="301"/>
            <ac:spMk id="101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2"/>
        </pc:sldMkLst>
        <pc:spChg chg="mod">
          <ac:chgData name="Enbin Joel Tan" userId="84ac0e96-b6ea-46b4-a90a-d9f8437511e3" providerId="ADAL" clId="{734D2661-75E7-4910-82B3-8435A207A18F}" dt="2021-11-23T04:30:23.227" v="1223" actId="207"/>
          <ac:spMkLst>
            <pc:docMk/>
            <pc:sldMk cId="0" sldId="302"/>
            <ac:spMk id="10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27" v="1224" actId="207"/>
          <ac:spMkLst>
            <pc:docMk/>
            <pc:sldMk cId="0" sldId="302"/>
            <ac:spMk id="10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27" v="1225" actId="207"/>
          <ac:spMkLst>
            <pc:docMk/>
            <pc:sldMk cId="0" sldId="302"/>
            <ac:spMk id="102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3"/>
        </pc:sldMkLst>
        <pc:spChg chg="mod">
          <ac:chgData name="Enbin Joel Tan" userId="84ac0e96-b6ea-46b4-a90a-d9f8437511e3" providerId="ADAL" clId="{734D2661-75E7-4910-82B3-8435A207A18F}" dt="2021-11-23T04:30:23.242" v="1226" actId="207"/>
          <ac:spMkLst>
            <pc:docMk/>
            <pc:sldMk cId="0" sldId="303"/>
            <ac:spMk id="103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42" v="1227" actId="207"/>
          <ac:spMkLst>
            <pc:docMk/>
            <pc:sldMk cId="0" sldId="303"/>
            <ac:spMk id="103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42" v="1228" actId="207"/>
          <ac:spMkLst>
            <pc:docMk/>
            <pc:sldMk cId="0" sldId="303"/>
            <ac:spMk id="104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4"/>
        </pc:sldMkLst>
        <pc:spChg chg="mod">
          <ac:chgData name="Enbin Joel Tan" userId="84ac0e96-b6ea-46b4-a90a-d9f8437511e3" providerId="ADAL" clId="{734D2661-75E7-4910-82B3-8435A207A18F}" dt="2021-11-23T04:30:23.242" v="1229" actId="207"/>
          <ac:spMkLst>
            <pc:docMk/>
            <pc:sldMk cId="0" sldId="304"/>
            <ac:spMk id="104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42" v="1230" actId="207"/>
          <ac:spMkLst>
            <pc:docMk/>
            <pc:sldMk cId="0" sldId="304"/>
            <ac:spMk id="104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5"/>
        </pc:sldMkLst>
        <pc:spChg chg="mod">
          <ac:chgData name="Enbin Joel Tan" userId="84ac0e96-b6ea-46b4-a90a-d9f8437511e3" providerId="ADAL" clId="{734D2661-75E7-4910-82B3-8435A207A18F}" dt="2021-11-23T04:30:23.242" v="1231" actId="207"/>
          <ac:spMkLst>
            <pc:docMk/>
            <pc:sldMk cId="0" sldId="305"/>
            <ac:spMk id="10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58" v="1232" actId="207"/>
          <ac:spMkLst>
            <pc:docMk/>
            <pc:sldMk cId="0" sldId="305"/>
            <ac:spMk id="1059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6"/>
        </pc:sldMkLst>
        <pc:spChg chg="mod">
          <ac:chgData name="Enbin Joel Tan" userId="84ac0e96-b6ea-46b4-a90a-d9f8437511e3" providerId="ADAL" clId="{734D2661-75E7-4910-82B3-8435A207A18F}" dt="2021-11-23T04:30:23.258" v="1233" actId="207"/>
          <ac:spMkLst>
            <pc:docMk/>
            <pc:sldMk cId="0" sldId="306"/>
            <ac:spMk id="107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58" v="1234" actId="207"/>
          <ac:spMkLst>
            <pc:docMk/>
            <pc:sldMk cId="0" sldId="306"/>
            <ac:spMk id="107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7"/>
        </pc:sldMkLst>
        <pc:spChg chg="mod">
          <ac:chgData name="Enbin Joel Tan" userId="84ac0e96-b6ea-46b4-a90a-d9f8437511e3" providerId="ADAL" clId="{734D2661-75E7-4910-82B3-8435A207A18F}" dt="2021-11-23T04:30:23.258" v="1235" actId="207"/>
          <ac:spMkLst>
            <pc:docMk/>
            <pc:sldMk cId="0" sldId="307"/>
            <ac:spMk id="108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58" v="1236" actId="207"/>
          <ac:spMkLst>
            <pc:docMk/>
            <pc:sldMk cId="0" sldId="307"/>
            <ac:spMk id="108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8"/>
        </pc:sldMkLst>
        <pc:spChg chg="mod">
          <ac:chgData name="Enbin Joel Tan" userId="84ac0e96-b6ea-46b4-a90a-d9f8437511e3" providerId="ADAL" clId="{734D2661-75E7-4910-82B3-8435A207A18F}" dt="2021-11-23T04:30:23.274" v="1237" actId="207"/>
          <ac:spMkLst>
            <pc:docMk/>
            <pc:sldMk cId="0" sldId="308"/>
            <ac:spMk id="109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74" v="1238" actId="207"/>
          <ac:spMkLst>
            <pc:docMk/>
            <pc:sldMk cId="0" sldId="308"/>
            <ac:spMk id="1097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09"/>
        </pc:sldMkLst>
        <pc:spChg chg="mod">
          <ac:chgData name="Enbin Joel Tan" userId="84ac0e96-b6ea-46b4-a90a-d9f8437511e3" providerId="ADAL" clId="{734D2661-75E7-4910-82B3-8435A207A18F}" dt="2021-11-23T04:30:23.274" v="1239" actId="207"/>
          <ac:spMkLst>
            <pc:docMk/>
            <pc:sldMk cId="0" sldId="309"/>
            <ac:spMk id="110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74" v="1240" actId="207"/>
          <ac:spMkLst>
            <pc:docMk/>
            <pc:sldMk cId="0" sldId="309"/>
            <ac:spMk id="110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74" v="1241" actId="207"/>
          <ac:spMkLst>
            <pc:docMk/>
            <pc:sldMk cId="0" sldId="309"/>
            <ac:spMk id="110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0"/>
        </pc:sldMkLst>
        <pc:spChg chg="mod">
          <ac:chgData name="Enbin Joel Tan" userId="84ac0e96-b6ea-46b4-a90a-d9f8437511e3" providerId="ADAL" clId="{734D2661-75E7-4910-82B3-8435A207A18F}" dt="2021-11-23T04:30:23.274" v="1242" actId="207"/>
          <ac:spMkLst>
            <pc:docMk/>
            <pc:sldMk cId="0" sldId="310"/>
            <ac:spMk id="111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89" v="1243" actId="207"/>
          <ac:spMkLst>
            <pc:docMk/>
            <pc:sldMk cId="0" sldId="310"/>
            <ac:spMk id="111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89" v="1244" actId="207"/>
          <ac:spMkLst>
            <pc:docMk/>
            <pc:sldMk cId="0" sldId="310"/>
            <ac:spMk id="111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1"/>
        </pc:sldMkLst>
        <pc:spChg chg="mod">
          <ac:chgData name="Enbin Joel Tan" userId="84ac0e96-b6ea-46b4-a90a-d9f8437511e3" providerId="ADAL" clId="{734D2661-75E7-4910-82B3-8435A207A18F}" dt="2021-11-23T04:30:23.296" v="1245" actId="207"/>
          <ac:spMkLst>
            <pc:docMk/>
            <pc:sldMk cId="0" sldId="311"/>
            <ac:spMk id="11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96" v="1246" actId="207"/>
          <ac:spMkLst>
            <pc:docMk/>
            <pc:sldMk cId="0" sldId="311"/>
            <ac:spMk id="11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96" v="1247" actId="207"/>
          <ac:spMkLst>
            <pc:docMk/>
            <pc:sldMk cId="0" sldId="311"/>
            <ac:spMk id="113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2"/>
        </pc:sldMkLst>
        <pc:spChg chg="mod">
          <ac:chgData name="Enbin Joel Tan" userId="84ac0e96-b6ea-46b4-a90a-d9f8437511e3" providerId="ADAL" clId="{734D2661-75E7-4910-82B3-8435A207A18F}" dt="2021-11-23T04:30:23.296" v="1248" actId="207"/>
          <ac:spMkLst>
            <pc:docMk/>
            <pc:sldMk cId="0" sldId="312"/>
            <ac:spMk id="113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3"/>
        </pc:sldMkLst>
        <pc:spChg chg="mod">
          <ac:chgData name="Enbin Joel Tan" userId="84ac0e96-b6ea-46b4-a90a-d9f8437511e3" providerId="ADAL" clId="{734D2661-75E7-4910-82B3-8435A207A18F}" dt="2021-11-23T04:30:23.296" v="1249" actId="207"/>
          <ac:spMkLst>
            <pc:docMk/>
            <pc:sldMk cId="0" sldId="313"/>
            <ac:spMk id="114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296" v="1250" actId="207"/>
          <ac:spMkLst>
            <pc:docMk/>
            <pc:sldMk cId="0" sldId="313"/>
            <ac:spMk id="114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11" v="1251" actId="207"/>
          <ac:spMkLst>
            <pc:docMk/>
            <pc:sldMk cId="0" sldId="313"/>
            <ac:spMk id="115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4"/>
        </pc:sldMkLst>
        <pc:spChg chg="mod">
          <ac:chgData name="Enbin Joel Tan" userId="84ac0e96-b6ea-46b4-a90a-d9f8437511e3" providerId="ADAL" clId="{734D2661-75E7-4910-82B3-8435A207A18F}" dt="2021-11-23T04:30:23.311" v="1252" actId="207"/>
          <ac:spMkLst>
            <pc:docMk/>
            <pc:sldMk cId="0" sldId="314"/>
            <ac:spMk id="115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11" v="1253" actId="207"/>
          <ac:spMkLst>
            <pc:docMk/>
            <pc:sldMk cId="0" sldId="314"/>
            <ac:spMk id="116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5"/>
        </pc:sldMkLst>
        <pc:spChg chg="mod">
          <ac:chgData name="Enbin Joel Tan" userId="84ac0e96-b6ea-46b4-a90a-d9f8437511e3" providerId="ADAL" clId="{734D2661-75E7-4910-82B3-8435A207A18F}" dt="2021-11-23T04:30:23.311" v="1254" actId="207"/>
          <ac:spMkLst>
            <pc:docMk/>
            <pc:sldMk cId="0" sldId="315"/>
            <ac:spMk id="117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11" v="1255" actId="207"/>
          <ac:spMkLst>
            <pc:docMk/>
            <pc:sldMk cId="0" sldId="315"/>
            <ac:spMk id="1177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6"/>
        </pc:sldMkLst>
        <pc:spChg chg="mod">
          <ac:chgData name="Enbin Joel Tan" userId="84ac0e96-b6ea-46b4-a90a-d9f8437511e3" providerId="ADAL" clId="{734D2661-75E7-4910-82B3-8435A207A18F}" dt="2021-11-23T04:30:23.311" v="1256" actId="207"/>
          <ac:spMkLst>
            <pc:docMk/>
            <pc:sldMk cId="0" sldId="316"/>
            <ac:spMk id="118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27" v="1257" actId="207"/>
          <ac:spMkLst>
            <pc:docMk/>
            <pc:sldMk cId="0" sldId="316"/>
            <ac:spMk id="118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27" v="1258" actId="207"/>
          <ac:spMkLst>
            <pc:docMk/>
            <pc:sldMk cId="0" sldId="316"/>
            <ac:spMk id="119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7"/>
        </pc:sldMkLst>
        <pc:spChg chg="mod">
          <ac:chgData name="Enbin Joel Tan" userId="84ac0e96-b6ea-46b4-a90a-d9f8437511e3" providerId="ADAL" clId="{734D2661-75E7-4910-82B3-8435A207A18F}" dt="2021-11-23T04:30:23.327" v="1259" actId="207"/>
          <ac:spMkLst>
            <pc:docMk/>
            <pc:sldMk cId="0" sldId="317"/>
            <ac:spMk id="119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27" v="1260" actId="207"/>
          <ac:spMkLst>
            <pc:docMk/>
            <pc:sldMk cId="0" sldId="317"/>
            <ac:spMk id="119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27" v="1261" actId="207"/>
          <ac:spMkLst>
            <pc:docMk/>
            <pc:sldMk cId="0" sldId="317"/>
            <ac:spMk id="1209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8"/>
        </pc:sldMkLst>
        <pc:spChg chg="mod">
          <ac:chgData name="Enbin Joel Tan" userId="84ac0e96-b6ea-46b4-a90a-d9f8437511e3" providerId="ADAL" clId="{734D2661-75E7-4910-82B3-8435A207A18F}" dt="2021-11-23T04:30:23.343" v="1262" actId="207"/>
          <ac:spMkLst>
            <pc:docMk/>
            <pc:sldMk cId="0" sldId="318"/>
            <ac:spMk id="121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43" v="1263" actId="207"/>
          <ac:spMkLst>
            <pc:docMk/>
            <pc:sldMk cId="0" sldId="318"/>
            <ac:spMk id="121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43" v="1264" actId="207"/>
          <ac:spMkLst>
            <pc:docMk/>
            <pc:sldMk cId="0" sldId="318"/>
            <ac:spMk id="121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19"/>
        </pc:sldMkLst>
        <pc:spChg chg="mod">
          <ac:chgData name="Enbin Joel Tan" userId="84ac0e96-b6ea-46b4-a90a-d9f8437511e3" providerId="ADAL" clId="{734D2661-75E7-4910-82B3-8435A207A18F}" dt="2021-11-23T04:30:23.343" v="1265" actId="207"/>
          <ac:spMkLst>
            <pc:docMk/>
            <pc:sldMk cId="0" sldId="319"/>
            <ac:spMk id="12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43" v="1266" actId="207"/>
          <ac:spMkLst>
            <pc:docMk/>
            <pc:sldMk cId="0" sldId="319"/>
            <ac:spMk id="12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43" v="1267" actId="207"/>
          <ac:spMkLst>
            <pc:docMk/>
            <pc:sldMk cId="0" sldId="319"/>
            <ac:spMk id="1229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0"/>
        </pc:sldMkLst>
        <pc:spChg chg="mod">
          <ac:chgData name="Enbin Joel Tan" userId="84ac0e96-b6ea-46b4-a90a-d9f8437511e3" providerId="ADAL" clId="{734D2661-75E7-4910-82B3-8435A207A18F}" dt="2021-11-23T04:30:23.358" v="1268" actId="207"/>
          <ac:spMkLst>
            <pc:docMk/>
            <pc:sldMk cId="0" sldId="320"/>
            <ac:spMk id="123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58" v="1269" actId="207"/>
          <ac:spMkLst>
            <pc:docMk/>
            <pc:sldMk cId="0" sldId="320"/>
            <ac:spMk id="123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58" v="1270" actId="207"/>
          <ac:spMkLst>
            <pc:docMk/>
            <pc:sldMk cId="0" sldId="320"/>
            <ac:spMk id="124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1"/>
        </pc:sldMkLst>
        <pc:spChg chg="mod">
          <ac:chgData name="Enbin Joel Tan" userId="84ac0e96-b6ea-46b4-a90a-d9f8437511e3" providerId="ADAL" clId="{734D2661-75E7-4910-82B3-8435A207A18F}" dt="2021-11-23T04:30:23.358" v="1271" actId="207"/>
          <ac:spMkLst>
            <pc:docMk/>
            <pc:sldMk cId="0" sldId="321"/>
            <ac:spMk id="124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58" v="1272" actId="207"/>
          <ac:spMkLst>
            <pc:docMk/>
            <pc:sldMk cId="0" sldId="321"/>
            <ac:spMk id="124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77" v="1273" actId="207"/>
          <ac:spMkLst>
            <pc:docMk/>
            <pc:sldMk cId="0" sldId="321"/>
            <ac:spMk id="125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2"/>
        </pc:sldMkLst>
        <pc:spChg chg="mod">
          <ac:chgData name="Enbin Joel Tan" userId="84ac0e96-b6ea-46b4-a90a-d9f8437511e3" providerId="ADAL" clId="{734D2661-75E7-4910-82B3-8435A207A18F}" dt="2021-11-23T04:30:23.377" v="1274" actId="207"/>
          <ac:spMkLst>
            <pc:docMk/>
            <pc:sldMk cId="0" sldId="322"/>
            <ac:spMk id="125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77" v="1275" actId="207"/>
          <ac:spMkLst>
            <pc:docMk/>
            <pc:sldMk cId="0" sldId="322"/>
            <ac:spMk id="126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77" v="1276" actId="207"/>
          <ac:spMkLst>
            <pc:docMk/>
            <pc:sldMk cId="0" sldId="322"/>
            <ac:spMk id="1264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3"/>
        </pc:sldMkLst>
        <pc:spChg chg="mod">
          <ac:chgData name="Enbin Joel Tan" userId="84ac0e96-b6ea-46b4-a90a-d9f8437511e3" providerId="ADAL" clId="{734D2661-75E7-4910-82B3-8435A207A18F}" dt="2021-11-23T04:30:23.377" v="1277" actId="207"/>
          <ac:spMkLst>
            <pc:docMk/>
            <pc:sldMk cId="0" sldId="323"/>
            <ac:spMk id="126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77" v="1278" actId="207"/>
          <ac:spMkLst>
            <pc:docMk/>
            <pc:sldMk cId="0" sldId="323"/>
            <ac:spMk id="127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93" v="1279" actId="207"/>
          <ac:spMkLst>
            <pc:docMk/>
            <pc:sldMk cId="0" sldId="323"/>
            <ac:spMk id="127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4"/>
        </pc:sldMkLst>
        <pc:spChg chg="mod">
          <ac:chgData name="Enbin Joel Tan" userId="84ac0e96-b6ea-46b4-a90a-d9f8437511e3" providerId="ADAL" clId="{734D2661-75E7-4910-82B3-8435A207A18F}" dt="2021-11-23T04:30:23.396" v="1280" actId="207"/>
          <ac:spMkLst>
            <pc:docMk/>
            <pc:sldMk cId="0" sldId="324"/>
            <ac:spMk id="128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96" v="1281" actId="207"/>
          <ac:spMkLst>
            <pc:docMk/>
            <pc:sldMk cId="0" sldId="324"/>
            <ac:spMk id="128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96" v="1282" actId="207"/>
          <ac:spMkLst>
            <pc:docMk/>
            <pc:sldMk cId="0" sldId="324"/>
            <ac:spMk id="1288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5"/>
        </pc:sldMkLst>
        <pc:spChg chg="mod">
          <ac:chgData name="Enbin Joel Tan" userId="84ac0e96-b6ea-46b4-a90a-d9f8437511e3" providerId="ADAL" clId="{734D2661-75E7-4910-82B3-8435A207A18F}" dt="2021-11-23T04:30:23.396" v="1283" actId="207"/>
          <ac:spMkLst>
            <pc:docMk/>
            <pc:sldMk cId="0" sldId="325"/>
            <ac:spMk id="129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396" v="1284" actId="207"/>
          <ac:spMkLst>
            <pc:docMk/>
            <pc:sldMk cId="0" sldId="325"/>
            <ac:spMk id="129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12" v="1285" actId="207"/>
          <ac:spMkLst>
            <pc:docMk/>
            <pc:sldMk cId="0" sldId="325"/>
            <ac:spMk id="129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6"/>
        </pc:sldMkLst>
        <pc:spChg chg="mod">
          <ac:chgData name="Enbin Joel Tan" userId="84ac0e96-b6ea-46b4-a90a-d9f8437511e3" providerId="ADAL" clId="{734D2661-75E7-4910-82B3-8435A207A18F}" dt="2021-11-23T04:30:23.412" v="1286" actId="207"/>
          <ac:spMkLst>
            <pc:docMk/>
            <pc:sldMk cId="0" sldId="326"/>
            <ac:spMk id="130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12" v="1287" actId="207"/>
          <ac:spMkLst>
            <pc:docMk/>
            <pc:sldMk cId="0" sldId="326"/>
            <ac:spMk id="130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12" v="1288" actId="207"/>
          <ac:spMkLst>
            <pc:docMk/>
            <pc:sldMk cId="0" sldId="326"/>
            <ac:spMk id="1305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3T06:47:48.129" v="1952" actId="47"/>
        <pc:sldMkLst>
          <pc:docMk/>
          <pc:sldMk cId="0" sldId="327"/>
        </pc:sldMkLst>
        <pc:spChg chg="mod">
          <ac:chgData name="Enbin Joel Tan" userId="84ac0e96-b6ea-46b4-a90a-d9f8437511e3" providerId="ADAL" clId="{734D2661-75E7-4910-82B3-8435A207A18F}" dt="2021-11-23T04:30:23.412" v="1289" actId="207"/>
          <ac:spMkLst>
            <pc:docMk/>
            <pc:sldMk cId="0" sldId="327"/>
            <ac:spMk id="131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27" v="1290" actId="207"/>
          <ac:spMkLst>
            <pc:docMk/>
            <pc:sldMk cId="0" sldId="327"/>
            <ac:spMk id="131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27" v="1291" actId="207"/>
          <ac:spMkLst>
            <pc:docMk/>
            <pc:sldMk cId="0" sldId="327"/>
            <ac:spMk id="1313" creationId="{00000000-0000-0000-0000-000000000000}"/>
          </ac:spMkLst>
        </pc:spChg>
      </pc:sldChg>
      <pc:sldChg chg="addSp delSp modSp mod modClrScheme modShow chgLayout modNotes">
        <pc:chgData name="Enbin Joel Tan" userId="84ac0e96-b6ea-46b4-a90a-d9f8437511e3" providerId="ADAL" clId="{734D2661-75E7-4910-82B3-8435A207A18F}" dt="2021-11-26T05:35:24.256" v="8176" actId="478"/>
        <pc:sldMkLst>
          <pc:docMk/>
          <pc:sldMk cId="0" sldId="328"/>
        </pc:sldMkLst>
        <pc:spChg chg="add del mod ord">
          <ac:chgData name="Enbin Joel Tan" userId="84ac0e96-b6ea-46b4-a90a-d9f8437511e3" providerId="ADAL" clId="{734D2661-75E7-4910-82B3-8435A207A18F}" dt="2021-11-26T05:35:24.256" v="8176" actId="478"/>
          <ac:spMkLst>
            <pc:docMk/>
            <pc:sldMk cId="0" sldId="328"/>
            <ac:spMk id="2" creationId="{04C47DAA-6CFD-4658-BB12-906974F0C20A}"/>
          </ac:spMkLst>
        </pc:spChg>
        <pc:spChg chg="add del mod ord">
          <ac:chgData name="Enbin Joel Tan" userId="84ac0e96-b6ea-46b4-a90a-d9f8437511e3" providerId="ADAL" clId="{734D2661-75E7-4910-82B3-8435A207A18F}" dt="2021-11-26T05:35:24.256" v="8176" actId="478"/>
          <ac:spMkLst>
            <pc:docMk/>
            <pc:sldMk cId="0" sldId="328"/>
            <ac:spMk id="3" creationId="{4F351E23-679B-4A56-AC67-F6245727B6CB}"/>
          </ac:spMkLst>
        </pc:spChg>
        <pc:spChg chg="add del mod ord">
          <ac:chgData name="Enbin Joel Tan" userId="84ac0e96-b6ea-46b4-a90a-d9f8437511e3" providerId="ADAL" clId="{734D2661-75E7-4910-82B3-8435A207A18F}" dt="2021-11-26T05:35:24.256" v="8176" actId="478"/>
          <ac:spMkLst>
            <pc:docMk/>
            <pc:sldMk cId="0" sldId="328"/>
            <ac:spMk id="4" creationId="{89E4E169-CF5F-4A9C-8F19-E9A6FE61E11C}"/>
          </ac:spMkLst>
        </pc:spChg>
        <pc:spChg chg="add del mod ord">
          <ac:chgData name="Enbin Joel Tan" userId="84ac0e96-b6ea-46b4-a90a-d9f8437511e3" providerId="ADAL" clId="{734D2661-75E7-4910-82B3-8435A207A18F}" dt="2021-11-26T05:35:24.256" v="8176" actId="478"/>
          <ac:spMkLst>
            <pc:docMk/>
            <pc:sldMk cId="0" sldId="328"/>
            <ac:spMk id="5" creationId="{40362925-945A-4F92-A2EB-AC5F59865F77}"/>
          </ac:spMkLst>
        </pc:spChg>
        <pc:spChg chg="mod ord">
          <ac:chgData name="Enbin Joel Tan" userId="84ac0e96-b6ea-46b4-a90a-d9f8437511e3" providerId="ADAL" clId="{734D2661-75E7-4910-82B3-8435A207A18F}" dt="2021-11-26T03:12:53.665" v="6436" actId="947"/>
          <ac:spMkLst>
            <pc:docMk/>
            <pc:sldMk cId="0" sldId="328"/>
            <ac:spMk id="131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2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3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4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4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3T04:30:23.458" v="1293" actId="207"/>
          <ac:spMkLst>
            <pc:docMk/>
            <pc:sldMk cId="0" sldId="328"/>
            <ac:spMk id="1343" creationId="{00000000-0000-0000-0000-000000000000}"/>
          </ac:spMkLst>
        </pc:spChg>
        <pc:grpChg chg="del">
          <ac:chgData name="Enbin Joel Tan" userId="84ac0e96-b6ea-46b4-a90a-d9f8437511e3" providerId="ADAL" clId="{734D2661-75E7-4910-82B3-8435A207A18F}" dt="2021-11-23T13:39:19.102" v="2890" actId="478"/>
          <ac:grpSpMkLst>
            <pc:docMk/>
            <pc:sldMk cId="0" sldId="328"/>
            <ac:grpSpMk id="1319" creationId="{00000000-0000-0000-0000-000000000000}"/>
          </ac:grpSpMkLst>
        </pc:grpChg>
      </pc:sldChg>
      <pc:sldChg chg="addSp delSp modSp mod modShow modNotes">
        <pc:chgData name="Enbin Joel Tan" userId="84ac0e96-b6ea-46b4-a90a-d9f8437511e3" providerId="ADAL" clId="{734D2661-75E7-4910-82B3-8435A207A18F}" dt="2021-11-26T04:12:26.419" v="7390" actId="1076"/>
        <pc:sldMkLst>
          <pc:docMk/>
          <pc:sldMk cId="0" sldId="329"/>
        </pc:sldMkLst>
        <pc:spChg chg="add mod">
          <ac:chgData name="Enbin Joel Tan" userId="84ac0e96-b6ea-46b4-a90a-d9f8437511e3" providerId="ADAL" clId="{734D2661-75E7-4910-82B3-8435A207A18F}" dt="2021-11-26T04:12:26.419" v="7390" actId="1076"/>
          <ac:spMkLst>
            <pc:docMk/>
            <pc:sldMk cId="0" sldId="329"/>
            <ac:spMk id="26" creationId="{AEE0DB61-E97F-40E2-A432-B9039E32412F}"/>
          </ac:spMkLst>
        </pc:spChg>
        <pc:spChg chg="mod">
          <ac:chgData name="Enbin Joel Tan" userId="84ac0e96-b6ea-46b4-a90a-d9f8437511e3" providerId="ADAL" clId="{734D2661-75E7-4910-82B3-8435A207A18F}" dt="2021-11-26T03:12:53.687" v="6450" actId="947"/>
          <ac:spMkLst>
            <pc:docMk/>
            <pc:sldMk cId="0" sldId="329"/>
            <ac:spMk id="1348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4:12:21.075" v="7388" actId="1076"/>
          <ac:spMkLst>
            <pc:docMk/>
            <pc:sldMk cId="0" sldId="329"/>
            <ac:spMk id="135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4:10:40.459" v="7373" actId="1076"/>
          <ac:spMkLst>
            <pc:docMk/>
            <pc:sldMk cId="0" sldId="329"/>
            <ac:spMk id="1355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4:08:07.981" v="7349" actId="478"/>
          <ac:spMkLst>
            <pc:docMk/>
            <pc:sldMk cId="0" sldId="329"/>
            <ac:spMk id="135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3.705" v="6458" actId="947"/>
          <ac:spMkLst>
            <pc:docMk/>
            <pc:sldMk cId="0" sldId="329"/>
            <ac:spMk id="13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3.707" v="6460" actId="947"/>
          <ac:spMkLst>
            <pc:docMk/>
            <pc:sldMk cId="0" sldId="329"/>
            <ac:spMk id="135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3.707" v="6462" actId="947"/>
          <ac:spMkLst>
            <pc:docMk/>
            <pc:sldMk cId="0" sldId="329"/>
            <ac:spMk id="136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4:11:43.908" v="7384" actId="1076"/>
          <ac:spMkLst>
            <pc:docMk/>
            <pc:sldMk cId="0" sldId="329"/>
            <ac:spMk id="1361" creationId="{00000000-0000-0000-0000-000000000000}"/>
          </ac:spMkLst>
        </pc:spChg>
        <pc:picChg chg="add mod modCrop">
          <ac:chgData name="Enbin Joel Tan" userId="84ac0e96-b6ea-46b4-a90a-d9f8437511e3" providerId="ADAL" clId="{734D2661-75E7-4910-82B3-8435A207A18F}" dt="2021-11-26T04:12:14.836" v="7387" actId="1076"/>
          <ac:picMkLst>
            <pc:docMk/>
            <pc:sldMk cId="0" sldId="329"/>
            <ac:picMk id="3" creationId="{BFF3C33F-817B-4A96-886E-32C8741F426C}"/>
          </ac:picMkLst>
        </pc:picChg>
        <pc:picChg chg="add mod ord modCrop">
          <ac:chgData name="Enbin Joel Tan" userId="84ac0e96-b6ea-46b4-a90a-d9f8437511e3" providerId="ADAL" clId="{734D2661-75E7-4910-82B3-8435A207A18F}" dt="2021-11-26T04:11:35.698" v="7382" actId="1076"/>
          <ac:picMkLst>
            <pc:docMk/>
            <pc:sldMk cId="0" sldId="329"/>
            <ac:picMk id="5" creationId="{379C2B38-E8EC-4A35-ACF5-75E20152F8E6}"/>
          </ac:picMkLst>
        </pc:picChg>
        <pc:picChg chg="add mod modCrop">
          <ac:chgData name="Enbin Joel Tan" userId="84ac0e96-b6ea-46b4-a90a-d9f8437511e3" providerId="ADAL" clId="{734D2661-75E7-4910-82B3-8435A207A18F}" dt="2021-11-26T04:12:03.463" v="7386" actId="1076"/>
          <ac:picMkLst>
            <pc:docMk/>
            <pc:sldMk cId="0" sldId="329"/>
            <ac:picMk id="7" creationId="{1F04ACB8-85F0-40BE-BC59-CA7056854326}"/>
          </ac:picMkLst>
        </pc:picChg>
        <pc:picChg chg="add mod ord modCrop">
          <ac:chgData name="Enbin Joel Tan" userId="84ac0e96-b6ea-46b4-a90a-d9f8437511e3" providerId="ADAL" clId="{734D2661-75E7-4910-82B3-8435A207A18F}" dt="2021-11-26T04:11:55.048" v="7385" actId="1076"/>
          <ac:picMkLst>
            <pc:docMk/>
            <pc:sldMk cId="0" sldId="329"/>
            <ac:picMk id="9" creationId="{0A870CAE-D315-4ADD-ACF5-BA805F99F597}"/>
          </ac:picMkLst>
        </pc:picChg>
        <pc:picChg chg="add del mod">
          <ac:chgData name="Enbin Joel Tan" userId="84ac0e96-b6ea-46b4-a90a-d9f8437511e3" providerId="ADAL" clId="{734D2661-75E7-4910-82B3-8435A207A18F}" dt="2021-11-26T04:10:59.146" v="7378" actId="478"/>
          <ac:picMkLst>
            <pc:docMk/>
            <pc:sldMk cId="0" sldId="329"/>
            <ac:picMk id="11" creationId="{812B2AD9-4D80-490C-8D9F-B0E8737EDEE5}"/>
          </ac:picMkLst>
        </pc:picChg>
        <pc:picChg chg="del">
          <ac:chgData name="Enbin Joel Tan" userId="84ac0e96-b6ea-46b4-a90a-d9f8437511e3" providerId="ADAL" clId="{734D2661-75E7-4910-82B3-8435A207A18F}" dt="2021-11-26T04:07:08.527" v="7338" actId="478"/>
          <ac:picMkLst>
            <pc:docMk/>
            <pc:sldMk cId="0" sldId="329"/>
            <ac:picMk id="1349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07:53.269" v="7345" actId="478"/>
          <ac:picMkLst>
            <pc:docMk/>
            <pc:sldMk cId="0" sldId="329"/>
            <ac:picMk id="1350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08:04.887" v="7348" actId="478"/>
          <ac:picMkLst>
            <pc:docMk/>
            <pc:sldMk cId="0" sldId="329"/>
            <ac:picMk id="1351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08:51.769" v="7359" actId="478"/>
          <ac:picMkLst>
            <pc:docMk/>
            <pc:sldMk cId="0" sldId="329"/>
            <ac:picMk id="1352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0:44.944" v="7374" actId="478"/>
          <ac:picMkLst>
            <pc:docMk/>
            <pc:sldMk cId="0" sldId="329"/>
            <ac:picMk id="1353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1:14.741" v="7379" actId="478"/>
          <ac:picMkLst>
            <pc:docMk/>
            <pc:sldMk cId="0" sldId="329"/>
            <ac:picMk id="1357" creationId="{00000000-0000-0000-0000-000000000000}"/>
          </ac:picMkLst>
        </pc:picChg>
      </pc:sldChg>
      <pc:sldChg chg="addSp delSp modSp mod modShow modNotes">
        <pc:chgData name="Enbin Joel Tan" userId="84ac0e96-b6ea-46b4-a90a-d9f8437511e3" providerId="ADAL" clId="{734D2661-75E7-4910-82B3-8435A207A18F}" dt="2021-11-26T04:25:54.158" v="7668" actId="1076"/>
        <pc:sldMkLst>
          <pc:docMk/>
          <pc:sldMk cId="0" sldId="330"/>
        </pc:sldMkLst>
        <pc:spChg chg="add mod">
          <ac:chgData name="Enbin Joel Tan" userId="84ac0e96-b6ea-46b4-a90a-d9f8437511e3" providerId="ADAL" clId="{734D2661-75E7-4910-82B3-8435A207A18F}" dt="2021-11-26T04:25:54.158" v="7668" actId="1076"/>
          <ac:spMkLst>
            <pc:docMk/>
            <pc:sldMk cId="0" sldId="330"/>
            <ac:spMk id="36" creationId="{6196DEC6-EB3C-4C69-8B30-909C828C81C8}"/>
          </ac:spMkLst>
        </pc:spChg>
        <pc:spChg chg="mod">
          <ac:chgData name="Enbin Joel Tan" userId="84ac0e96-b6ea-46b4-a90a-d9f8437511e3" providerId="ADAL" clId="{734D2661-75E7-4910-82B3-8435A207A18F}" dt="2021-11-26T03:12:53.727" v="6473" actId="947"/>
          <ac:spMkLst>
            <pc:docMk/>
            <pc:sldMk cId="0" sldId="330"/>
            <ac:spMk id="1366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4:16:28.001" v="7432" actId="1076"/>
          <ac:spMkLst>
            <pc:docMk/>
            <pc:sldMk cId="0" sldId="330"/>
            <ac:spMk id="1376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4:16:00.115" v="7429" actId="1076"/>
          <ac:spMkLst>
            <pc:docMk/>
            <pc:sldMk cId="0" sldId="330"/>
            <ac:spMk id="137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4:16:32.686" v="7433" actId="1076"/>
          <ac:spMkLst>
            <pc:docMk/>
            <pc:sldMk cId="0" sldId="330"/>
            <ac:spMk id="137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4:22:21.455" v="7506" actId="1076"/>
          <ac:spMkLst>
            <pc:docMk/>
            <pc:sldMk cId="0" sldId="330"/>
            <ac:spMk id="137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4:22:20.895" v="7504" actId="1076"/>
          <ac:spMkLst>
            <pc:docMk/>
            <pc:sldMk cId="0" sldId="330"/>
            <ac:spMk id="1380" creationId="{00000000-0000-0000-0000-000000000000}"/>
          </ac:spMkLst>
        </pc:spChg>
        <pc:spChg chg="mod ord">
          <ac:chgData name="Enbin Joel Tan" userId="84ac0e96-b6ea-46b4-a90a-d9f8437511e3" providerId="ADAL" clId="{734D2661-75E7-4910-82B3-8435A207A18F}" dt="2021-11-26T04:22:23.465" v="7508" actId="1076"/>
          <ac:spMkLst>
            <pc:docMk/>
            <pc:sldMk cId="0" sldId="330"/>
            <ac:spMk id="1381" creationId="{00000000-0000-0000-0000-000000000000}"/>
          </ac:spMkLst>
        </pc:spChg>
        <pc:picChg chg="add mod modCrop">
          <ac:chgData name="Enbin Joel Tan" userId="84ac0e96-b6ea-46b4-a90a-d9f8437511e3" providerId="ADAL" clId="{734D2661-75E7-4910-82B3-8435A207A18F}" dt="2021-11-26T04:14:38.067" v="7413" actId="1076"/>
          <ac:picMkLst>
            <pc:docMk/>
            <pc:sldMk cId="0" sldId="330"/>
            <ac:picMk id="3" creationId="{48F09409-D8DE-4BD4-A0C3-DF1B946F29B2}"/>
          </ac:picMkLst>
        </pc:picChg>
        <pc:picChg chg="add mod modCrop">
          <ac:chgData name="Enbin Joel Tan" userId="84ac0e96-b6ea-46b4-a90a-d9f8437511e3" providerId="ADAL" clId="{734D2661-75E7-4910-82B3-8435A207A18F}" dt="2021-11-26T04:16:15.091" v="7431" actId="1076"/>
          <ac:picMkLst>
            <pc:docMk/>
            <pc:sldMk cId="0" sldId="330"/>
            <ac:picMk id="5" creationId="{E0EEDD41-6F2A-49F9-99B5-2EB4D3B01A0C}"/>
          </ac:picMkLst>
        </pc:picChg>
        <pc:picChg chg="add mod modCrop">
          <ac:chgData name="Enbin Joel Tan" userId="84ac0e96-b6ea-46b4-a90a-d9f8437511e3" providerId="ADAL" clId="{734D2661-75E7-4910-82B3-8435A207A18F}" dt="2021-11-26T04:15:51.766" v="7428" actId="1076"/>
          <ac:picMkLst>
            <pc:docMk/>
            <pc:sldMk cId="0" sldId="330"/>
            <ac:picMk id="7" creationId="{3D5AA654-B31E-4B4E-AEA7-7C126DC9E8CD}"/>
          </ac:picMkLst>
        </pc:picChg>
        <pc:picChg chg="add mod">
          <ac:chgData name="Enbin Joel Tan" userId="84ac0e96-b6ea-46b4-a90a-d9f8437511e3" providerId="ADAL" clId="{734D2661-75E7-4910-82B3-8435A207A18F}" dt="2021-11-26T04:17:02.497" v="7442" actId="1076"/>
          <ac:picMkLst>
            <pc:docMk/>
            <pc:sldMk cId="0" sldId="330"/>
            <ac:picMk id="9" creationId="{77A10D58-8A3F-41BB-B69A-C7FB40ADCBFB}"/>
          </ac:picMkLst>
        </pc:picChg>
        <pc:picChg chg="add mod modCrop">
          <ac:chgData name="Enbin Joel Tan" userId="84ac0e96-b6ea-46b4-a90a-d9f8437511e3" providerId="ADAL" clId="{734D2661-75E7-4910-82B3-8435A207A18F}" dt="2021-11-26T04:17:36.065" v="7451" actId="1076"/>
          <ac:picMkLst>
            <pc:docMk/>
            <pc:sldMk cId="0" sldId="330"/>
            <ac:picMk id="11" creationId="{97F4385E-BC90-4930-BF12-284E2E749C6B}"/>
          </ac:picMkLst>
        </pc:picChg>
        <pc:picChg chg="add mod modCrop">
          <ac:chgData name="Enbin Joel Tan" userId="84ac0e96-b6ea-46b4-a90a-d9f8437511e3" providerId="ADAL" clId="{734D2661-75E7-4910-82B3-8435A207A18F}" dt="2021-11-26T04:22:21.896" v="7507" actId="1076"/>
          <ac:picMkLst>
            <pc:docMk/>
            <pc:sldMk cId="0" sldId="330"/>
            <ac:picMk id="13" creationId="{DAA31231-A3C4-4101-8E64-A288D1BD9D2F}"/>
          </ac:picMkLst>
        </pc:picChg>
        <pc:picChg chg="add mod modCrop">
          <ac:chgData name="Enbin Joel Tan" userId="84ac0e96-b6ea-46b4-a90a-d9f8437511e3" providerId="ADAL" clId="{734D2661-75E7-4910-82B3-8435A207A18F}" dt="2021-11-26T04:22:21.133" v="7505" actId="1076"/>
          <ac:picMkLst>
            <pc:docMk/>
            <pc:sldMk cId="0" sldId="330"/>
            <ac:picMk id="15" creationId="{52ECE1B7-7F1B-4E67-9207-E6C07366311E}"/>
          </ac:picMkLst>
        </pc:picChg>
        <pc:picChg chg="add mod modCrop">
          <ac:chgData name="Enbin Joel Tan" userId="84ac0e96-b6ea-46b4-a90a-d9f8437511e3" providerId="ADAL" clId="{734D2661-75E7-4910-82B3-8435A207A18F}" dt="2021-11-26T04:22:21.133" v="7505" actId="1076"/>
          <ac:picMkLst>
            <pc:docMk/>
            <pc:sldMk cId="0" sldId="330"/>
            <ac:picMk id="17" creationId="{DD7F539C-860D-4A0F-B9BC-020F9D51C388}"/>
          </ac:picMkLst>
        </pc:picChg>
        <pc:picChg chg="add mod modCrop">
          <ac:chgData name="Enbin Joel Tan" userId="84ac0e96-b6ea-46b4-a90a-d9f8437511e3" providerId="ADAL" clId="{734D2661-75E7-4910-82B3-8435A207A18F}" dt="2021-11-26T04:22:20.715" v="7503" actId="1076"/>
          <ac:picMkLst>
            <pc:docMk/>
            <pc:sldMk cId="0" sldId="330"/>
            <ac:picMk id="19" creationId="{6B4FA16D-73B9-494E-9B55-CD9F3A9B810B}"/>
          </ac:picMkLst>
        </pc:picChg>
        <pc:picChg chg="del">
          <ac:chgData name="Enbin Joel Tan" userId="84ac0e96-b6ea-46b4-a90a-d9f8437511e3" providerId="ADAL" clId="{734D2661-75E7-4910-82B3-8435A207A18F}" dt="2021-11-26T04:13:16.204" v="7399" actId="478"/>
          <ac:picMkLst>
            <pc:docMk/>
            <pc:sldMk cId="0" sldId="330"/>
            <ac:picMk id="1367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4:39.534" v="7414" actId="478"/>
          <ac:picMkLst>
            <pc:docMk/>
            <pc:sldMk cId="0" sldId="330"/>
            <ac:picMk id="1368" creationId="{00000000-0000-0000-0000-000000000000}"/>
          </ac:picMkLst>
        </pc:picChg>
        <pc:picChg chg="del mod">
          <ac:chgData name="Enbin Joel Tan" userId="84ac0e96-b6ea-46b4-a90a-d9f8437511e3" providerId="ADAL" clId="{734D2661-75E7-4910-82B3-8435A207A18F}" dt="2021-11-26T04:15:41.250" v="7427" actId="478"/>
          <ac:picMkLst>
            <pc:docMk/>
            <pc:sldMk cId="0" sldId="330"/>
            <ac:picMk id="1369" creationId="{00000000-0000-0000-0000-000000000000}"/>
          </ac:picMkLst>
        </pc:picChg>
        <pc:picChg chg="del mod">
          <ac:chgData name="Enbin Joel Tan" userId="84ac0e96-b6ea-46b4-a90a-d9f8437511e3" providerId="ADAL" clId="{734D2661-75E7-4910-82B3-8435A207A18F}" dt="2021-11-26T04:16:46.159" v="7438" actId="478"/>
          <ac:picMkLst>
            <pc:docMk/>
            <pc:sldMk cId="0" sldId="330"/>
            <ac:picMk id="1370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7:52.685" v="7455" actId="478"/>
          <ac:picMkLst>
            <pc:docMk/>
            <pc:sldMk cId="0" sldId="330"/>
            <ac:picMk id="1371" creationId="{00000000-0000-0000-0000-000000000000}"/>
          </ac:picMkLst>
        </pc:picChg>
        <pc:picChg chg="del mod">
          <ac:chgData name="Enbin Joel Tan" userId="84ac0e96-b6ea-46b4-a90a-d9f8437511e3" providerId="ADAL" clId="{734D2661-75E7-4910-82B3-8435A207A18F}" dt="2021-11-26T04:16:46.748" v="7439" actId="478"/>
          <ac:picMkLst>
            <pc:docMk/>
            <pc:sldMk cId="0" sldId="330"/>
            <ac:picMk id="1372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7:53.847" v="7456" actId="478"/>
          <ac:picMkLst>
            <pc:docMk/>
            <pc:sldMk cId="0" sldId="330"/>
            <ac:picMk id="1373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8:46.311" v="7465" actId="478"/>
          <ac:picMkLst>
            <pc:docMk/>
            <pc:sldMk cId="0" sldId="330"/>
            <ac:picMk id="1374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4:18:49.215" v="7466" actId="478"/>
          <ac:picMkLst>
            <pc:docMk/>
            <pc:sldMk cId="0" sldId="330"/>
            <ac:picMk id="1375" creationId="{00000000-0000-0000-0000-000000000000}"/>
          </ac:picMkLst>
        </pc:picChg>
      </pc:sldChg>
      <pc:sldChg chg="addSp delSp modSp mod modShow modNotes">
        <pc:chgData name="Enbin Joel Tan" userId="84ac0e96-b6ea-46b4-a90a-d9f8437511e3" providerId="ADAL" clId="{734D2661-75E7-4910-82B3-8435A207A18F}" dt="2021-11-26T04:40:50.722" v="7722" actId="1076"/>
        <pc:sldMkLst>
          <pc:docMk/>
          <pc:sldMk cId="0" sldId="331"/>
        </pc:sldMkLst>
        <pc:spChg chg="add mod">
          <ac:chgData name="Enbin Joel Tan" userId="84ac0e96-b6ea-46b4-a90a-d9f8437511e3" providerId="ADAL" clId="{734D2661-75E7-4910-82B3-8435A207A18F}" dt="2021-11-26T04:40:23.412" v="7716" actId="1076"/>
          <ac:spMkLst>
            <pc:docMk/>
            <pc:sldMk cId="0" sldId="331"/>
            <ac:spMk id="7" creationId="{93BD7BE9-65EA-49F1-B1A0-4E24655F7DBA}"/>
          </ac:spMkLst>
        </pc:spChg>
        <pc:spChg chg="add mod">
          <ac:chgData name="Enbin Joel Tan" userId="84ac0e96-b6ea-46b4-a90a-d9f8437511e3" providerId="ADAL" clId="{734D2661-75E7-4910-82B3-8435A207A18F}" dt="2021-11-26T04:40:50.722" v="7722" actId="1076"/>
          <ac:spMkLst>
            <pc:docMk/>
            <pc:sldMk cId="0" sldId="331"/>
            <ac:spMk id="9" creationId="{EC16B0E9-83A8-406F-95F4-C68A77B03C42}"/>
          </ac:spMkLst>
        </pc:spChg>
        <pc:spChg chg="mod">
          <ac:chgData name="Enbin Joel Tan" userId="84ac0e96-b6ea-46b4-a90a-d9f8437511e3" providerId="ADAL" clId="{734D2661-75E7-4910-82B3-8435A207A18F}" dt="2021-11-26T03:12:53.758" v="6494" actId="947"/>
          <ac:spMkLst>
            <pc:docMk/>
            <pc:sldMk cId="0" sldId="331"/>
            <ac:spMk id="1386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4:37:16.484" v="7686" actId="478"/>
          <ac:spMkLst>
            <pc:docMk/>
            <pc:sldMk cId="0" sldId="331"/>
            <ac:spMk id="1389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4:40:30.251" v="7717" actId="1076"/>
          <ac:graphicFrameMkLst>
            <pc:docMk/>
            <pc:sldMk cId="0" sldId="331"/>
            <ac:graphicFrameMk id="1387" creationId="{00000000-0000-0000-0000-000000000000}"/>
          </ac:graphicFrameMkLst>
        </pc:graphicFrameChg>
        <pc:graphicFrameChg chg="del modGraphic">
          <ac:chgData name="Enbin Joel Tan" userId="84ac0e96-b6ea-46b4-a90a-d9f8437511e3" providerId="ADAL" clId="{734D2661-75E7-4910-82B3-8435A207A18F}" dt="2021-11-26T04:37:15.457" v="7685" actId="478"/>
          <ac:graphicFrameMkLst>
            <pc:docMk/>
            <pc:sldMk cId="0" sldId="331"/>
            <ac:graphicFrameMk id="1388" creationId="{00000000-0000-0000-0000-000000000000}"/>
          </ac:graphicFrameMkLst>
        </pc:graphicFrameChg>
        <pc:picChg chg="add mod">
          <ac:chgData name="Enbin Joel Tan" userId="84ac0e96-b6ea-46b4-a90a-d9f8437511e3" providerId="ADAL" clId="{734D2661-75E7-4910-82B3-8435A207A18F}" dt="2021-11-26T04:40:19.577" v="7715" actId="1076"/>
          <ac:picMkLst>
            <pc:docMk/>
            <pc:sldMk cId="0" sldId="331"/>
            <ac:picMk id="6" creationId="{DFB8ECF5-4C8D-4D92-83D1-A83987738C9C}"/>
          </ac:picMkLst>
        </pc:picChg>
        <pc:picChg chg="add mod">
          <ac:chgData name="Enbin Joel Tan" userId="84ac0e96-b6ea-46b4-a90a-d9f8437511e3" providerId="ADAL" clId="{734D2661-75E7-4910-82B3-8435A207A18F}" dt="2021-11-26T04:40:47.787" v="7721" actId="1076"/>
          <ac:picMkLst>
            <pc:docMk/>
            <pc:sldMk cId="0" sldId="331"/>
            <ac:picMk id="8" creationId="{8463150E-0DE2-41A6-94E8-192090EC0E4E}"/>
          </ac:picMkLst>
        </pc:picChg>
      </pc:sldChg>
      <pc:sldChg chg="addSp delSp modSp del mod modShow modNotes">
        <pc:chgData name="Enbin Joel Tan" userId="84ac0e96-b6ea-46b4-a90a-d9f8437511e3" providerId="ADAL" clId="{734D2661-75E7-4910-82B3-8435A207A18F}" dt="2021-11-26T04:40:56.696" v="7723" actId="47"/>
        <pc:sldMkLst>
          <pc:docMk/>
          <pc:sldMk cId="0" sldId="332"/>
        </pc:sldMkLst>
        <pc:spChg chg="mod">
          <ac:chgData name="Enbin Joel Tan" userId="84ac0e96-b6ea-46b4-a90a-d9f8437511e3" providerId="ADAL" clId="{734D2661-75E7-4910-82B3-8435A207A18F}" dt="2021-11-26T03:12:53.826" v="6553" actId="947"/>
          <ac:spMkLst>
            <pc:docMk/>
            <pc:sldMk cId="0" sldId="332"/>
            <ac:spMk id="139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3.829" v="6555" actId="947"/>
          <ac:spMkLst>
            <pc:docMk/>
            <pc:sldMk cId="0" sldId="332"/>
            <ac:spMk id="139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3.829" v="6557" actId="947"/>
          <ac:spMkLst>
            <pc:docMk/>
            <pc:sldMk cId="0" sldId="332"/>
            <ac:spMk id="1398" creationId="{00000000-0000-0000-0000-000000000000}"/>
          </ac:spMkLst>
        </pc:spChg>
        <pc:picChg chg="add del mod">
          <ac:chgData name="Enbin Joel Tan" userId="84ac0e96-b6ea-46b4-a90a-d9f8437511e3" providerId="ADAL" clId="{734D2661-75E7-4910-82B3-8435A207A18F}" dt="2021-11-26T04:37:26.495" v="7688" actId="21"/>
          <ac:picMkLst>
            <pc:docMk/>
            <pc:sldMk cId="0" sldId="332"/>
            <ac:picMk id="3" creationId="{6B0FB729-3CD4-464C-B3A0-47ADC4A63061}"/>
          </ac:picMkLst>
        </pc:picChg>
        <pc:picChg chg="add del mod">
          <ac:chgData name="Enbin Joel Tan" userId="84ac0e96-b6ea-46b4-a90a-d9f8437511e3" providerId="ADAL" clId="{734D2661-75E7-4910-82B3-8435A207A18F}" dt="2021-11-26T04:39:50.644" v="7704" actId="21"/>
          <ac:picMkLst>
            <pc:docMk/>
            <pc:sldMk cId="0" sldId="332"/>
            <ac:picMk id="5" creationId="{69827FC3-A378-4BBC-BF8C-6EE25E0AD81C}"/>
          </ac:picMkLst>
        </pc:picChg>
        <pc:picChg chg="del">
          <ac:chgData name="Enbin Joel Tan" userId="84ac0e96-b6ea-46b4-a90a-d9f8437511e3" providerId="ADAL" clId="{734D2661-75E7-4910-82B3-8435A207A18F}" dt="2021-11-26T04:36:24.405" v="7678" actId="478"/>
          <ac:picMkLst>
            <pc:docMk/>
            <pc:sldMk cId="0" sldId="332"/>
            <ac:picMk id="1399" creationId="{00000000-0000-0000-0000-000000000000}"/>
          </ac:picMkLst>
        </pc:picChg>
      </pc:sldChg>
      <pc:sldChg chg="addSp delSp modSp mod modClrScheme modShow chgLayout modNotes">
        <pc:chgData name="Enbin Joel Tan" userId="84ac0e96-b6ea-46b4-a90a-d9f8437511e3" providerId="ADAL" clId="{734D2661-75E7-4910-82B3-8435A207A18F}" dt="2021-11-26T04:41:06.858" v="7724" actId="478"/>
        <pc:sldMkLst>
          <pc:docMk/>
          <pc:sldMk cId="0" sldId="333"/>
        </pc:sldMkLst>
        <pc:spChg chg="add del mod ord">
          <ac:chgData name="Enbin Joel Tan" userId="84ac0e96-b6ea-46b4-a90a-d9f8437511e3" providerId="ADAL" clId="{734D2661-75E7-4910-82B3-8435A207A18F}" dt="2021-11-26T03:11:42.655" v="3301" actId="478"/>
          <ac:spMkLst>
            <pc:docMk/>
            <pc:sldMk cId="0" sldId="333"/>
            <ac:spMk id="2" creationId="{3079434A-EE4D-4AAA-9113-7DA631B408CF}"/>
          </ac:spMkLst>
        </pc:spChg>
        <pc:spChg chg="add del mod ord">
          <ac:chgData name="Enbin Joel Tan" userId="84ac0e96-b6ea-46b4-a90a-d9f8437511e3" providerId="ADAL" clId="{734D2661-75E7-4910-82B3-8435A207A18F}" dt="2021-11-26T03:12:09.051" v="3325" actId="478"/>
          <ac:spMkLst>
            <pc:docMk/>
            <pc:sldMk cId="0" sldId="333"/>
            <ac:spMk id="3" creationId="{4FB92FDE-0D9E-4C51-9865-2838B3BD0F17}"/>
          </ac:spMkLst>
        </pc:spChg>
        <pc:spChg chg="add del mod ord">
          <ac:chgData name="Enbin Joel Tan" userId="84ac0e96-b6ea-46b4-a90a-d9f8437511e3" providerId="ADAL" clId="{734D2661-75E7-4910-82B3-8435A207A18F}" dt="2021-11-26T04:41:06.858" v="7724" actId="478"/>
          <ac:spMkLst>
            <pc:docMk/>
            <pc:sldMk cId="0" sldId="333"/>
            <ac:spMk id="4" creationId="{36205E3A-FA2C-4B21-B564-8D5DCB38BBFB}"/>
          </ac:spMkLst>
        </pc:spChg>
        <pc:spChg chg="mod ord">
          <ac:chgData name="Enbin Joel Tan" userId="84ac0e96-b6ea-46b4-a90a-d9f8437511e3" providerId="ADAL" clId="{734D2661-75E7-4910-82B3-8435A207A18F}" dt="2021-11-26T03:12:53.909" v="6602" actId="947"/>
          <ac:spMkLst>
            <pc:docMk/>
            <pc:sldMk cId="0" sldId="333"/>
            <ac:spMk id="1404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3:05:47.833" v="3226" actId="478"/>
          <ac:spMkLst>
            <pc:docMk/>
            <pc:sldMk cId="0" sldId="333"/>
            <ac:spMk id="140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3.950" v="6673" actId="947"/>
          <ac:graphicFrameMkLst>
            <pc:docMk/>
            <pc:sldMk cId="0" sldId="333"/>
            <ac:graphicFrameMk id="5" creationId="{D51BE223-ABD6-4D48-A508-E677CBBD955A}"/>
          </ac:graphicFrameMkLst>
        </pc:graphicFrameChg>
        <pc:picChg chg="del">
          <ac:chgData name="Enbin Joel Tan" userId="84ac0e96-b6ea-46b4-a90a-d9f8437511e3" providerId="ADAL" clId="{734D2661-75E7-4910-82B3-8435A207A18F}" dt="2021-11-26T03:06:23.202" v="3227" actId="478"/>
          <ac:picMkLst>
            <pc:docMk/>
            <pc:sldMk cId="0" sldId="333"/>
            <ac:picMk id="1405" creationId="{00000000-0000-0000-0000-000000000000}"/>
          </ac:picMkLst>
        </pc:picChg>
      </pc:sldChg>
      <pc:sldChg chg="addSp delSp modSp mod modShow modNotes">
        <pc:chgData name="Enbin Joel Tan" userId="84ac0e96-b6ea-46b4-a90a-d9f8437511e3" providerId="ADAL" clId="{734D2661-75E7-4910-82B3-8435A207A18F}" dt="2021-11-26T03:51:52.328" v="7277" actId="6549"/>
        <pc:sldMkLst>
          <pc:docMk/>
          <pc:sldMk cId="0" sldId="334"/>
        </pc:sldMkLst>
        <pc:spChg chg="mod">
          <ac:chgData name="Enbin Joel Tan" userId="84ac0e96-b6ea-46b4-a90a-d9f8437511e3" providerId="ADAL" clId="{734D2661-75E7-4910-82B3-8435A207A18F}" dt="2021-11-26T03:48:08.348" v="7195" actId="20577"/>
          <ac:spMkLst>
            <pc:docMk/>
            <pc:sldMk cId="0" sldId="334"/>
            <ac:spMk id="1411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3:13:26.628" v="6971" actId="478"/>
          <ac:spMkLst>
            <pc:docMk/>
            <pc:sldMk cId="0" sldId="334"/>
            <ac:spMk id="1413" creationId="{00000000-0000-0000-0000-000000000000}"/>
          </ac:spMkLst>
        </pc:spChg>
        <pc:graphicFrameChg chg="add del mod modGraphic">
          <ac:chgData name="Enbin Joel Tan" userId="84ac0e96-b6ea-46b4-a90a-d9f8437511e3" providerId="ADAL" clId="{734D2661-75E7-4910-82B3-8435A207A18F}" dt="2021-11-26T03:39:30.375" v="7154" actId="478"/>
          <ac:graphicFrameMkLst>
            <pc:docMk/>
            <pc:sldMk cId="0" sldId="334"/>
            <ac:graphicFrameMk id="5" creationId="{EC6B49B1-E1F3-4144-9C27-E5BE223000B2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6" creationId="{13ED5B64-0854-41A1-A6F3-691ADF734771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7" creationId="{A6BD62F5-7C63-4D3B-8831-D55616EFD6A0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8" creationId="{608ABF4D-4D67-4C12-BAA7-5E32BCF7FCDC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9" creationId="{36107527-EEC4-4152-9DB0-21BD66DA9FF9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0" creationId="{5E714C92-B631-4577-81A2-EF8341193DE5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1" creationId="{57EE5AA8-0479-4191-B78B-D1AF32244016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2" creationId="{00514B2F-1D80-4163-B291-FEBD19717878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3" creationId="{E3E083E9-CC25-41E8-BB8B-D6E9784E20C7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4" creationId="{5F526938-1D81-4E44-9F35-FC3DA8884923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5" creationId="{A97E1793-4A8A-4FEE-BE59-6C36ED2A1E4B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33.024" v="7156" actId="478"/>
          <ac:graphicFrameMkLst>
            <pc:docMk/>
            <pc:sldMk cId="0" sldId="334"/>
            <ac:graphicFrameMk id="16" creationId="{12A6EEA1-5C48-484C-B192-84C09DAD1619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7" creationId="{B9D0D23A-1935-4C9C-A47A-CE07B90DAE41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27.218" v="7153" actId="478"/>
          <ac:graphicFrameMkLst>
            <pc:docMk/>
            <pc:sldMk cId="0" sldId="334"/>
            <ac:graphicFrameMk id="18" creationId="{C92CD050-7B0E-4E16-8CE6-6D92F5F61DBA}"/>
          </ac:graphicFrameMkLst>
        </pc:graphicFrameChg>
        <pc:graphicFrameChg chg="add del mod modGraphic">
          <ac:chgData name="Enbin Joel Tan" userId="84ac0e96-b6ea-46b4-a90a-d9f8437511e3" providerId="ADAL" clId="{734D2661-75E7-4910-82B3-8435A207A18F}" dt="2021-11-26T03:39:31.834" v="7155" actId="478"/>
          <ac:graphicFrameMkLst>
            <pc:docMk/>
            <pc:sldMk cId="0" sldId="334"/>
            <ac:graphicFrameMk id="19" creationId="{096D2782-A72A-4C5D-943F-DC86792C67BC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51:52.328" v="7277" actId="6549"/>
          <ac:graphicFrameMkLst>
            <pc:docMk/>
            <pc:sldMk cId="0" sldId="334"/>
            <ac:graphicFrameMk id="20" creationId="{8A41A82E-9355-4EF7-B14F-6757458FE1D4}"/>
          </ac:graphicFrameMkLst>
        </pc:graphicFrameChg>
        <pc:picChg chg="del">
          <ac:chgData name="Enbin Joel Tan" userId="84ac0e96-b6ea-46b4-a90a-d9f8437511e3" providerId="ADAL" clId="{734D2661-75E7-4910-82B3-8435A207A18F}" dt="2021-11-26T03:13:19.232" v="6970" actId="478"/>
          <ac:picMkLst>
            <pc:docMk/>
            <pc:sldMk cId="0" sldId="334"/>
            <ac:picMk id="1412" creationId="{00000000-0000-0000-0000-000000000000}"/>
          </ac:picMkLst>
        </pc:picChg>
      </pc:sldChg>
      <pc:sldChg chg="modSp del mod modShow modNotes">
        <pc:chgData name="Enbin Joel Tan" userId="84ac0e96-b6ea-46b4-a90a-d9f8437511e3" providerId="ADAL" clId="{734D2661-75E7-4910-82B3-8435A207A18F}" dt="2021-11-26T03:52:31.822" v="7278" actId="47"/>
        <pc:sldMkLst>
          <pc:docMk/>
          <pc:sldMk cId="0" sldId="335"/>
        </pc:sldMkLst>
        <pc:spChg chg="mod">
          <ac:chgData name="Enbin Joel Tan" userId="84ac0e96-b6ea-46b4-a90a-d9f8437511e3" providerId="ADAL" clId="{734D2661-75E7-4910-82B3-8435A207A18F}" dt="2021-11-26T03:12:54.372" v="6693" actId="947"/>
          <ac:spMkLst>
            <pc:docMk/>
            <pc:sldMk cId="0" sldId="335"/>
            <ac:spMk id="141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372" v="6695" actId="947"/>
          <ac:spMkLst>
            <pc:docMk/>
            <pc:sldMk cId="0" sldId="335"/>
            <ac:spMk id="142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372" v="6697" actId="947"/>
          <ac:spMkLst>
            <pc:docMk/>
            <pc:sldMk cId="0" sldId="335"/>
            <ac:spMk id="142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372" v="6699" actId="947"/>
          <ac:spMkLst>
            <pc:docMk/>
            <pc:sldMk cId="0" sldId="335"/>
            <ac:spMk id="142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388" v="6701" actId="947"/>
          <ac:spMkLst>
            <pc:docMk/>
            <pc:sldMk cId="0" sldId="335"/>
            <ac:spMk id="142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3:52:31.822" v="7278" actId="47"/>
        <pc:sldMkLst>
          <pc:docMk/>
          <pc:sldMk cId="0" sldId="336"/>
        </pc:sldMkLst>
        <pc:spChg chg="mod">
          <ac:chgData name="Enbin Joel Tan" userId="84ac0e96-b6ea-46b4-a90a-d9f8437511e3" providerId="ADAL" clId="{734D2661-75E7-4910-82B3-8435A207A18F}" dt="2021-11-26T03:12:54.388" v="6710" actId="947"/>
          <ac:spMkLst>
            <pc:docMk/>
            <pc:sldMk cId="0" sldId="336"/>
            <ac:spMk id="143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404" v="6712" actId="947"/>
          <ac:spMkLst>
            <pc:docMk/>
            <pc:sldMk cId="0" sldId="336"/>
            <ac:spMk id="1432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3:52:31.822" v="7278" actId="47"/>
        <pc:sldMkLst>
          <pc:docMk/>
          <pc:sldMk cId="0" sldId="337"/>
        </pc:sldMkLst>
        <pc:spChg chg="mod">
          <ac:chgData name="Enbin Joel Tan" userId="84ac0e96-b6ea-46b4-a90a-d9f8437511e3" providerId="ADAL" clId="{734D2661-75E7-4910-82B3-8435A207A18F}" dt="2021-11-26T03:12:54.422" v="6721" actId="947"/>
          <ac:spMkLst>
            <pc:docMk/>
            <pc:sldMk cId="0" sldId="337"/>
            <ac:spMk id="144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422" v="6723" actId="947"/>
          <ac:spMkLst>
            <pc:docMk/>
            <pc:sldMk cId="0" sldId="337"/>
            <ac:spMk id="144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422" v="6725" actId="947"/>
          <ac:spMkLst>
            <pc:docMk/>
            <pc:sldMk cId="0" sldId="337"/>
            <ac:spMk id="144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422" v="6727" actId="947"/>
          <ac:spMkLst>
            <pc:docMk/>
            <pc:sldMk cId="0" sldId="337"/>
            <ac:spMk id="1448" creationId="{00000000-0000-0000-0000-000000000000}"/>
          </ac:spMkLst>
        </pc:spChg>
      </pc:sldChg>
      <pc:sldChg chg="addSp delSp modSp mod modClrScheme modShow chgLayout modNotes">
        <pc:chgData name="Enbin Joel Tan" userId="84ac0e96-b6ea-46b4-a90a-d9f8437511e3" providerId="ADAL" clId="{734D2661-75E7-4910-82B3-8435A207A18F}" dt="2021-11-26T05:13:54.605" v="7879" actId="1076"/>
        <pc:sldMkLst>
          <pc:docMk/>
          <pc:sldMk cId="0" sldId="338"/>
        </pc:sldMkLst>
        <pc:spChg chg="add del mod">
          <ac:chgData name="Enbin Joel Tan" userId="84ac0e96-b6ea-46b4-a90a-d9f8437511e3" providerId="ADAL" clId="{734D2661-75E7-4910-82B3-8435A207A18F}" dt="2021-11-26T03:54:54.844" v="7331" actId="478"/>
          <ac:spMkLst>
            <pc:docMk/>
            <pc:sldMk cId="0" sldId="338"/>
            <ac:spMk id="3" creationId="{50806561-A242-4F5C-B64A-C2841D5C1DC6}"/>
          </ac:spMkLst>
        </pc:spChg>
        <pc:spChg chg="add del mod ord">
          <ac:chgData name="Enbin Joel Tan" userId="84ac0e96-b6ea-46b4-a90a-d9f8437511e3" providerId="ADAL" clId="{734D2661-75E7-4910-82B3-8435A207A18F}" dt="2021-11-26T05:13:45.173" v="7878" actId="20577"/>
          <ac:spMkLst>
            <pc:docMk/>
            <pc:sldMk cId="0" sldId="338"/>
            <ac:spMk id="4" creationId="{2A51501C-731A-4249-8F24-6BDBF0B271AF}"/>
          </ac:spMkLst>
        </pc:spChg>
        <pc:spChg chg="add mod ord">
          <ac:chgData name="Enbin Joel Tan" userId="84ac0e96-b6ea-46b4-a90a-d9f8437511e3" providerId="ADAL" clId="{734D2661-75E7-4910-82B3-8435A207A18F}" dt="2021-11-26T05:11:57.127" v="7779" actId="20577"/>
          <ac:spMkLst>
            <pc:docMk/>
            <pc:sldMk cId="0" sldId="338"/>
            <ac:spMk id="5" creationId="{269D8404-3A8A-4A1A-A5F8-44895B49D25C}"/>
          </ac:spMkLst>
        </pc:spChg>
        <pc:spChg chg="add del mod ord">
          <ac:chgData name="Enbin Joel Tan" userId="84ac0e96-b6ea-46b4-a90a-d9f8437511e3" providerId="ADAL" clId="{734D2661-75E7-4910-82B3-8435A207A18F}" dt="2021-11-26T05:13:23.235" v="7795" actId="478"/>
          <ac:spMkLst>
            <pc:docMk/>
            <pc:sldMk cId="0" sldId="338"/>
            <ac:spMk id="6" creationId="{AD82184C-A7A5-4E4E-B563-24BD749D2094}"/>
          </ac:spMkLst>
        </pc:spChg>
        <pc:spChg chg="mod ord">
          <ac:chgData name="Enbin Joel Tan" userId="84ac0e96-b6ea-46b4-a90a-d9f8437511e3" providerId="ADAL" clId="{734D2661-75E7-4910-82B3-8435A207A18F}" dt="2021-11-26T05:11:51.671" v="7771" actId="700"/>
          <ac:spMkLst>
            <pc:docMk/>
            <pc:sldMk cId="0" sldId="338"/>
            <ac:spMk id="1453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3:54:52.840" v="7330" actId="478"/>
          <ac:spMkLst>
            <pc:docMk/>
            <pc:sldMk cId="0" sldId="338"/>
            <ac:spMk id="1454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3:54:49.730" v="7329" actId="478"/>
          <ac:spMkLst>
            <pc:docMk/>
            <pc:sldMk cId="0" sldId="338"/>
            <ac:spMk id="1455" creationId="{00000000-0000-0000-0000-000000000000}"/>
          </ac:spMkLst>
        </pc:spChg>
        <pc:picChg chg="add del mod">
          <ac:chgData name="Enbin Joel Tan" userId="84ac0e96-b6ea-46b4-a90a-d9f8437511e3" providerId="ADAL" clId="{734D2661-75E7-4910-82B3-8435A207A18F}" dt="2021-11-26T05:13:54.605" v="7879" actId="1076"/>
          <ac:picMkLst>
            <pc:docMk/>
            <pc:sldMk cId="0" sldId="338"/>
            <ac:picMk id="8" creationId="{D9C9825F-3E74-4738-8E04-5ADA2397F88F}"/>
          </ac:picMkLst>
        </pc:picChg>
        <pc:picChg chg="del">
          <ac:chgData name="Enbin Joel Tan" userId="84ac0e96-b6ea-46b4-a90a-d9f8437511e3" providerId="ADAL" clId="{734D2661-75E7-4910-82B3-8435A207A18F}" dt="2021-11-26T05:11:53.709" v="7772" actId="478"/>
          <ac:picMkLst>
            <pc:docMk/>
            <pc:sldMk cId="0" sldId="338"/>
            <ac:picMk id="1456" creationId="{00000000-0000-0000-0000-000000000000}"/>
          </ac:picMkLst>
        </pc:picChg>
      </pc:sldChg>
      <pc:sldChg chg="addSp delSp modSp mod modShow modNotes">
        <pc:chgData name="Enbin Joel Tan" userId="84ac0e96-b6ea-46b4-a90a-d9f8437511e3" providerId="ADAL" clId="{734D2661-75E7-4910-82B3-8435A207A18F}" dt="2021-11-26T05:21:11.962" v="7948" actId="1038"/>
        <pc:sldMkLst>
          <pc:docMk/>
          <pc:sldMk cId="0" sldId="339"/>
        </pc:sldMkLst>
        <pc:spChg chg="mod">
          <ac:chgData name="Enbin Joel Tan" userId="84ac0e96-b6ea-46b4-a90a-d9f8437511e3" providerId="ADAL" clId="{734D2661-75E7-4910-82B3-8435A207A18F}" dt="2021-11-26T05:17:50.501" v="7884" actId="20577"/>
          <ac:spMkLst>
            <pc:docMk/>
            <pc:sldMk cId="0" sldId="339"/>
            <ac:spMk id="1461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69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0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1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2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3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4" creationId="{00000000-0000-0000-0000-000000000000}"/>
          </ac:spMkLst>
        </pc:spChg>
        <pc:spChg chg="del mod">
          <ac:chgData name="Enbin Joel Tan" userId="84ac0e96-b6ea-46b4-a90a-d9f8437511e3" providerId="ADAL" clId="{734D2661-75E7-4910-82B3-8435A207A18F}" dt="2021-11-26T05:18:02.510" v="7886" actId="478"/>
          <ac:spMkLst>
            <pc:docMk/>
            <pc:sldMk cId="0" sldId="339"/>
            <ac:spMk id="1475" creationId="{00000000-0000-0000-0000-000000000000}"/>
          </ac:spMkLst>
        </pc:spChg>
        <pc:picChg chg="add mod">
          <ac:chgData name="Enbin Joel Tan" userId="84ac0e96-b6ea-46b4-a90a-d9f8437511e3" providerId="ADAL" clId="{734D2661-75E7-4910-82B3-8435A207A18F}" dt="2021-11-26T05:21:11.962" v="7948" actId="1038"/>
          <ac:picMkLst>
            <pc:docMk/>
            <pc:sldMk cId="0" sldId="339"/>
            <ac:picMk id="3" creationId="{F49D853D-BA2E-4ACC-A525-D91B5F8EDE3E}"/>
          </ac:picMkLst>
        </pc:picChg>
        <pc:picChg chg="add mod">
          <ac:chgData name="Enbin Joel Tan" userId="84ac0e96-b6ea-46b4-a90a-d9f8437511e3" providerId="ADAL" clId="{734D2661-75E7-4910-82B3-8435A207A18F}" dt="2021-11-26T05:21:11.962" v="7948" actId="1038"/>
          <ac:picMkLst>
            <pc:docMk/>
            <pc:sldMk cId="0" sldId="339"/>
            <ac:picMk id="5" creationId="{9A8FBD4C-7C76-4363-9B78-75578707A76D}"/>
          </ac:picMkLst>
        </pc:picChg>
        <pc:picChg chg="add mod">
          <ac:chgData name="Enbin Joel Tan" userId="84ac0e96-b6ea-46b4-a90a-d9f8437511e3" providerId="ADAL" clId="{734D2661-75E7-4910-82B3-8435A207A18F}" dt="2021-11-26T05:21:11.962" v="7948" actId="1038"/>
          <ac:picMkLst>
            <pc:docMk/>
            <pc:sldMk cId="0" sldId="339"/>
            <ac:picMk id="7" creationId="{17969E34-C49C-45EC-ADA1-3E134F98E338}"/>
          </ac:picMkLst>
        </pc:picChg>
        <pc:picChg chg="add mod">
          <ac:chgData name="Enbin Joel Tan" userId="84ac0e96-b6ea-46b4-a90a-d9f8437511e3" providerId="ADAL" clId="{734D2661-75E7-4910-82B3-8435A207A18F}" dt="2021-11-26T05:21:11.962" v="7948" actId="1038"/>
          <ac:picMkLst>
            <pc:docMk/>
            <pc:sldMk cId="0" sldId="339"/>
            <ac:picMk id="9" creationId="{0FCE7916-7C1F-42CD-BF96-2B834F51399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2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3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4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5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6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7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17:56.305" v="7885" actId="478"/>
          <ac:picMkLst>
            <pc:docMk/>
            <pc:sldMk cId="0" sldId="339"/>
            <ac:picMk id="1468" creationId="{00000000-0000-0000-0000-000000000000}"/>
          </ac:picMkLst>
        </pc:picChg>
      </pc:sldChg>
      <pc:sldChg chg="modSp del mod modShow modNotes">
        <pc:chgData name="Enbin Joel Tan" userId="84ac0e96-b6ea-46b4-a90a-d9f8437511e3" providerId="ADAL" clId="{734D2661-75E7-4910-82B3-8435A207A18F}" dt="2021-11-26T05:24:18.746" v="7951" actId="47"/>
        <pc:sldMkLst>
          <pc:docMk/>
          <pc:sldMk cId="0" sldId="340"/>
        </pc:sldMkLst>
        <pc:spChg chg="mod">
          <ac:chgData name="Enbin Joel Tan" userId="84ac0e96-b6ea-46b4-a90a-d9f8437511e3" providerId="ADAL" clId="{734D2661-75E7-4910-82B3-8435A207A18F}" dt="2021-11-26T03:12:54.504" v="6784" actId="947"/>
          <ac:spMkLst>
            <pc:docMk/>
            <pc:sldMk cId="0" sldId="340"/>
            <ac:spMk id="148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00.751" v="7949" actId="47"/>
        <pc:sldMkLst>
          <pc:docMk/>
          <pc:sldMk cId="0" sldId="341"/>
        </pc:sldMkLst>
        <pc:spChg chg="mod">
          <ac:chgData name="Enbin Joel Tan" userId="84ac0e96-b6ea-46b4-a90a-d9f8437511e3" providerId="ADAL" clId="{734D2661-75E7-4910-82B3-8435A207A18F}" dt="2021-11-26T03:12:54.519" v="6796" actId="947"/>
          <ac:spMkLst>
            <pc:docMk/>
            <pc:sldMk cId="0" sldId="341"/>
            <ac:spMk id="148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35" v="6801" actId="947"/>
          <ac:spMkLst>
            <pc:docMk/>
            <pc:sldMk cId="0" sldId="341"/>
            <ac:spMk id="149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35" v="6803" actId="947"/>
          <ac:spMkLst>
            <pc:docMk/>
            <pc:sldMk cId="0" sldId="341"/>
            <ac:spMk id="149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35" v="6805" actId="947"/>
          <ac:spMkLst>
            <pc:docMk/>
            <pc:sldMk cId="0" sldId="341"/>
            <ac:spMk id="149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35" v="6807" actId="947"/>
          <ac:spMkLst>
            <pc:docMk/>
            <pc:sldMk cId="0" sldId="341"/>
            <ac:spMk id="149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00.751" v="7949" actId="47"/>
        <pc:sldMkLst>
          <pc:docMk/>
          <pc:sldMk cId="0" sldId="342"/>
        </pc:sldMkLst>
        <pc:spChg chg="mod">
          <ac:chgData name="Enbin Joel Tan" userId="84ac0e96-b6ea-46b4-a90a-d9f8437511e3" providerId="ADAL" clId="{734D2661-75E7-4910-82B3-8435A207A18F}" dt="2021-11-26T03:12:54.552" v="6819" actId="947"/>
          <ac:spMkLst>
            <pc:docMk/>
            <pc:sldMk cId="0" sldId="342"/>
            <ac:spMk id="150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67" v="6824" actId="947"/>
          <ac:spMkLst>
            <pc:docMk/>
            <pc:sldMk cId="0" sldId="342"/>
            <ac:spMk id="150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72" v="6826" actId="947"/>
          <ac:spMkLst>
            <pc:docMk/>
            <pc:sldMk cId="0" sldId="342"/>
            <ac:spMk id="150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72" v="6828" actId="947"/>
          <ac:spMkLst>
            <pc:docMk/>
            <pc:sldMk cId="0" sldId="342"/>
            <ac:spMk id="150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72" v="6830" actId="947"/>
          <ac:spMkLst>
            <pc:docMk/>
            <pc:sldMk cId="0" sldId="342"/>
            <ac:spMk id="151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00.751" v="7949" actId="47"/>
        <pc:sldMkLst>
          <pc:docMk/>
          <pc:sldMk cId="0" sldId="343"/>
        </pc:sldMkLst>
        <pc:spChg chg="mod">
          <ac:chgData name="Enbin Joel Tan" userId="84ac0e96-b6ea-46b4-a90a-d9f8437511e3" providerId="ADAL" clId="{734D2661-75E7-4910-82B3-8435A207A18F}" dt="2021-11-26T03:12:54.588" v="6842" actId="947"/>
          <ac:spMkLst>
            <pc:docMk/>
            <pc:sldMk cId="0" sldId="343"/>
            <ac:spMk id="151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88" v="6847" actId="947"/>
          <ac:spMkLst>
            <pc:docMk/>
            <pc:sldMk cId="0" sldId="343"/>
            <ac:spMk id="151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588" v="6849" actId="947"/>
          <ac:spMkLst>
            <pc:docMk/>
            <pc:sldMk cId="0" sldId="343"/>
            <ac:spMk id="152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04" v="6851" actId="947"/>
          <ac:spMkLst>
            <pc:docMk/>
            <pc:sldMk cId="0" sldId="343"/>
            <ac:spMk id="1521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18.746" v="7951" actId="47"/>
        <pc:sldMkLst>
          <pc:docMk/>
          <pc:sldMk cId="0" sldId="344"/>
        </pc:sldMkLst>
        <pc:spChg chg="mod">
          <ac:chgData name="Enbin Joel Tan" userId="84ac0e96-b6ea-46b4-a90a-d9f8437511e3" providerId="ADAL" clId="{734D2661-75E7-4910-82B3-8435A207A18F}" dt="2021-11-26T03:12:54.619" v="6863" actId="947"/>
          <ac:spMkLst>
            <pc:docMk/>
            <pc:sldMk cId="0" sldId="344"/>
            <ac:spMk id="152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19" v="6868" actId="947"/>
          <ac:spMkLst>
            <pc:docMk/>
            <pc:sldMk cId="0" sldId="344"/>
            <ac:spMk id="152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19" v="6870" actId="947"/>
          <ac:spMkLst>
            <pc:docMk/>
            <pc:sldMk cId="0" sldId="344"/>
            <ac:spMk id="153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18.746" v="7951" actId="47"/>
        <pc:sldMkLst>
          <pc:docMk/>
          <pc:sldMk cId="0" sldId="345"/>
        </pc:sldMkLst>
        <pc:spChg chg="mod">
          <ac:chgData name="Enbin Joel Tan" userId="84ac0e96-b6ea-46b4-a90a-d9f8437511e3" providerId="ADAL" clId="{734D2661-75E7-4910-82B3-8435A207A18F}" dt="2021-11-26T03:12:54.635" v="6882" actId="947"/>
          <ac:spMkLst>
            <pc:docMk/>
            <pc:sldMk cId="0" sldId="345"/>
            <ac:spMk id="153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50" v="6887" actId="947"/>
          <ac:spMkLst>
            <pc:docMk/>
            <pc:sldMk cId="0" sldId="345"/>
            <ac:spMk id="153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50" v="6889" actId="947"/>
          <ac:spMkLst>
            <pc:docMk/>
            <pc:sldMk cId="0" sldId="345"/>
            <ac:spMk id="154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50" v="6891" actId="947"/>
          <ac:spMkLst>
            <pc:docMk/>
            <pc:sldMk cId="0" sldId="345"/>
            <ac:spMk id="154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50" v="6893" actId="947"/>
          <ac:spMkLst>
            <pc:docMk/>
            <pc:sldMk cId="0" sldId="345"/>
            <ac:spMk id="154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66" v="6895" actId="947"/>
          <ac:spMkLst>
            <pc:docMk/>
            <pc:sldMk cId="0" sldId="345"/>
            <ac:spMk id="154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66" v="6897" actId="947"/>
          <ac:spMkLst>
            <pc:docMk/>
            <pc:sldMk cId="0" sldId="345"/>
            <ac:spMk id="1546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18.746" v="7951" actId="47"/>
        <pc:sldMkLst>
          <pc:docMk/>
          <pc:sldMk cId="0" sldId="346"/>
        </pc:sldMkLst>
        <pc:spChg chg="mod">
          <ac:chgData name="Enbin Joel Tan" userId="84ac0e96-b6ea-46b4-a90a-d9f8437511e3" providerId="ADAL" clId="{734D2661-75E7-4910-82B3-8435A207A18F}" dt="2021-11-26T03:12:54.673" v="6909" actId="947"/>
          <ac:spMkLst>
            <pc:docMk/>
            <pc:sldMk cId="0" sldId="346"/>
            <ac:spMk id="1551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88" v="6914" actId="947"/>
          <ac:spMkLst>
            <pc:docMk/>
            <pc:sldMk cId="0" sldId="346"/>
            <ac:spMk id="155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88" v="6916" actId="947"/>
          <ac:spMkLst>
            <pc:docMk/>
            <pc:sldMk cId="0" sldId="346"/>
            <ac:spMk id="1557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88" v="6918" actId="947"/>
          <ac:spMkLst>
            <pc:docMk/>
            <pc:sldMk cId="0" sldId="346"/>
            <ac:spMk id="1558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688" v="6920" actId="947"/>
          <ac:spMkLst>
            <pc:docMk/>
            <pc:sldMk cId="0" sldId="346"/>
            <ac:spMk id="1559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704" v="6922" actId="947"/>
          <ac:spMkLst>
            <pc:docMk/>
            <pc:sldMk cId="0" sldId="346"/>
            <ac:spMk id="1560" creationId="{00000000-0000-0000-0000-000000000000}"/>
          </ac:spMkLst>
        </pc:spChg>
      </pc:sldChg>
      <pc:sldChg chg="modSp del mod modShow modNotes">
        <pc:chgData name="Enbin Joel Tan" userId="84ac0e96-b6ea-46b4-a90a-d9f8437511e3" providerId="ADAL" clId="{734D2661-75E7-4910-82B3-8435A207A18F}" dt="2021-11-26T05:24:18.746" v="7951" actId="47"/>
        <pc:sldMkLst>
          <pc:docMk/>
          <pc:sldMk cId="0" sldId="347"/>
        </pc:sldMkLst>
        <pc:spChg chg="mod">
          <ac:chgData name="Enbin Joel Tan" userId="84ac0e96-b6ea-46b4-a90a-d9f8437511e3" providerId="ADAL" clId="{734D2661-75E7-4910-82B3-8435A207A18F}" dt="2021-11-26T03:12:54.720" v="6934" actId="947"/>
          <ac:spMkLst>
            <pc:docMk/>
            <pc:sldMk cId="0" sldId="347"/>
            <ac:spMk id="1565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720" v="6939" actId="947"/>
          <ac:spMkLst>
            <pc:docMk/>
            <pc:sldMk cId="0" sldId="347"/>
            <ac:spMk id="1566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4.720" v="6941" actId="947"/>
          <ac:spMkLst>
            <pc:docMk/>
            <pc:sldMk cId="0" sldId="347"/>
            <ac:spMk id="1568" creationId="{00000000-0000-0000-0000-000000000000}"/>
          </ac:spMkLst>
        </pc:spChg>
      </pc:sldChg>
      <pc:sldChg chg="addSp delSp modSp mod modClrScheme modShow chgLayout modNotes">
        <pc:chgData name="Enbin Joel Tan" userId="84ac0e96-b6ea-46b4-a90a-d9f8437511e3" providerId="ADAL" clId="{734D2661-75E7-4910-82B3-8435A207A18F}" dt="2021-11-26T05:31:12.160" v="8140" actId="1076"/>
        <pc:sldMkLst>
          <pc:docMk/>
          <pc:sldMk cId="0" sldId="348"/>
        </pc:sldMkLst>
        <pc:spChg chg="add del mod ord">
          <ac:chgData name="Enbin Joel Tan" userId="84ac0e96-b6ea-46b4-a90a-d9f8437511e3" providerId="ADAL" clId="{734D2661-75E7-4910-82B3-8435A207A18F}" dt="2021-11-26T05:26:16.188" v="8075" actId="478"/>
          <ac:spMkLst>
            <pc:docMk/>
            <pc:sldMk cId="0" sldId="348"/>
            <ac:spMk id="2" creationId="{A3D36CF8-52C8-4AEE-AF56-8A096F581156}"/>
          </ac:spMkLst>
        </pc:spChg>
        <pc:spChg chg="add del mod ord">
          <ac:chgData name="Enbin Joel Tan" userId="84ac0e96-b6ea-46b4-a90a-d9f8437511e3" providerId="ADAL" clId="{734D2661-75E7-4910-82B3-8435A207A18F}" dt="2021-11-26T05:26:14.759" v="8074" actId="478"/>
          <ac:spMkLst>
            <pc:docMk/>
            <pc:sldMk cId="0" sldId="348"/>
            <ac:spMk id="3" creationId="{E335B3F5-D182-4E39-83A7-77F85097DB7D}"/>
          </ac:spMkLst>
        </pc:spChg>
        <pc:spChg chg="add mod ord">
          <ac:chgData name="Enbin Joel Tan" userId="84ac0e96-b6ea-46b4-a90a-d9f8437511e3" providerId="ADAL" clId="{734D2661-75E7-4910-82B3-8435A207A18F}" dt="2021-11-26T05:25:51.929" v="8066" actId="700"/>
          <ac:spMkLst>
            <pc:docMk/>
            <pc:sldMk cId="0" sldId="348"/>
            <ac:spMk id="4" creationId="{C078EACE-9F60-44F7-B2A1-8935A9E9F17E}"/>
          </ac:spMkLst>
        </pc:spChg>
        <pc:spChg chg="add mod">
          <ac:chgData name="Enbin Joel Tan" userId="84ac0e96-b6ea-46b4-a90a-d9f8437511e3" providerId="ADAL" clId="{734D2661-75E7-4910-82B3-8435A207A18F}" dt="2021-11-26T05:31:00.666" v="8136" actId="1076"/>
          <ac:spMkLst>
            <pc:docMk/>
            <pc:sldMk cId="0" sldId="348"/>
            <ac:spMk id="26" creationId="{06759CF0-1DD9-463F-955A-70975B8C64F6}"/>
          </ac:spMkLst>
        </pc:spChg>
        <pc:spChg chg="add mod">
          <ac:chgData name="Enbin Joel Tan" userId="84ac0e96-b6ea-46b4-a90a-d9f8437511e3" providerId="ADAL" clId="{734D2661-75E7-4910-82B3-8435A207A18F}" dt="2021-11-26T05:31:07.141" v="8138" actId="1076"/>
          <ac:spMkLst>
            <pc:docMk/>
            <pc:sldMk cId="0" sldId="348"/>
            <ac:spMk id="27" creationId="{3CF8DF29-A773-447D-9571-B011B110A0B8}"/>
          </ac:spMkLst>
        </pc:spChg>
        <pc:spChg chg="add mod">
          <ac:chgData name="Enbin Joel Tan" userId="84ac0e96-b6ea-46b4-a90a-d9f8437511e3" providerId="ADAL" clId="{734D2661-75E7-4910-82B3-8435A207A18F}" dt="2021-11-26T05:31:12.160" v="8140" actId="1076"/>
          <ac:spMkLst>
            <pc:docMk/>
            <pc:sldMk cId="0" sldId="348"/>
            <ac:spMk id="28" creationId="{09EBF113-7408-4FF5-923D-74196211F6C2}"/>
          </ac:spMkLst>
        </pc:spChg>
        <pc:spChg chg="mod ord">
          <ac:chgData name="Enbin Joel Tan" userId="84ac0e96-b6ea-46b4-a90a-d9f8437511e3" providerId="ADAL" clId="{734D2661-75E7-4910-82B3-8435A207A18F}" dt="2021-11-26T05:25:51.929" v="8066" actId="700"/>
          <ac:spMkLst>
            <pc:docMk/>
            <pc:sldMk cId="0" sldId="348"/>
            <ac:spMk id="1573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5:30:45.117" v="8134" actId="20577"/>
          <ac:spMkLst>
            <pc:docMk/>
            <pc:sldMk cId="0" sldId="348"/>
            <ac:spMk id="1580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5:30:40.678" v="8133" actId="20577"/>
          <ac:spMkLst>
            <pc:docMk/>
            <pc:sldMk cId="0" sldId="348"/>
            <ac:spMk id="1581" creationId="{00000000-0000-0000-0000-000000000000}"/>
          </ac:spMkLst>
        </pc:spChg>
        <pc:picChg chg="add mod modCrop">
          <ac:chgData name="Enbin Joel Tan" userId="84ac0e96-b6ea-46b4-a90a-d9f8437511e3" providerId="ADAL" clId="{734D2661-75E7-4910-82B3-8435A207A18F}" dt="2021-11-26T05:30:01.572" v="8125" actId="1076"/>
          <ac:picMkLst>
            <pc:docMk/>
            <pc:sldMk cId="0" sldId="348"/>
            <ac:picMk id="6" creationId="{C2B25C46-EA60-4EC6-AA2C-03369BEA7788}"/>
          </ac:picMkLst>
        </pc:picChg>
        <pc:picChg chg="add mod modCrop">
          <ac:chgData name="Enbin Joel Tan" userId="84ac0e96-b6ea-46b4-a90a-d9f8437511e3" providerId="ADAL" clId="{734D2661-75E7-4910-82B3-8435A207A18F}" dt="2021-11-26T05:29:50.302" v="8124" actId="1076"/>
          <ac:picMkLst>
            <pc:docMk/>
            <pc:sldMk cId="0" sldId="348"/>
            <ac:picMk id="8" creationId="{6FD604EF-F66C-46C0-8F1B-65930156D19A}"/>
          </ac:picMkLst>
        </pc:picChg>
        <pc:picChg chg="add mod modCrop">
          <ac:chgData name="Enbin Joel Tan" userId="84ac0e96-b6ea-46b4-a90a-d9f8437511e3" providerId="ADAL" clId="{734D2661-75E7-4910-82B3-8435A207A18F}" dt="2021-11-26T05:29:04.532" v="8122" actId="1076"/>
          <ac:picMkLst>
            <pc:docMk/>
            <pc:sldMk cId="0" sldId="348"/>
            <ac:picMk id="10" creationId="{929E32EC-DAC7-4F03-AF30-0A89F7DF89EE}"/>
          </ac:picMkLst>
        </pc:picChg>
        <pc:picChg chg="add mod modCrop">
          <ac:chgData name="Enbin Joel Tan" userId="84ac0e96-b6ea-46b4-a90a-d9f8437511e3" providerId="ADAL" clId="{734D2661-75E7-4910-82B3-8435A207A18F}" dt="2021-11-26T05:29:04.532" v="8122" actId="1076"/>
          <ac:picMkLst>
            <pc:docMk/>
            <pc:sldMk cId="0" sldId="348"/>
            <ac:picMk id="12" creationId="{5EB70926-CE9F-4A60-AC0A-E85F54E44655}"/>
          </ac:picMkLst>
        </pc:picChg>
        <pc:picChg chg="add mod modCrop">
          <ac:chgData name="Enbin Joel Tan" userId="84ac0e96-b6ea-46b4-a90a-d9f8437511e3" providerId="ADAL" clId="{734D2661-75E7-4910-82B3-8435A207A18F}" dt="2021-11-26T05:29:23.251" v="8123" actId="1076"/>
          <ac:picMkLst>
            <pc:docMk/>
            <pc:sldMk cId="0" sldId="348"/>
            <ac:picMk id="14" creationId="{758DC7D4-594D-4346-AD56-5E54D1ED0045}"/>
          </ac:picMkLst>
        </pc:picChg>
        <pc:picChg chg="add mod modCrop">
          <ac:chgData name="Enbin Joel Tan" userId="84ac0e96-b6ea-46b4-a90a-d9f8437511e3" providerId="ADAL" clId="{734D2661-75E7-4910-82B3-8435A207A18F}" dt="2021-11-26T05:29:23.251" v="8123" actId="1076"/>
          <ac:picMkLst>
            <pc:docMk/>
            <pc:sldMk cId="0" sldId="348"/>
            <ac:picMk id="16" creationId="{79ECCA18-7196-4E53-8BEA-C0C148015212}"/>
          </ac:picMkLst>
        </pc:picChg>
        <pc:picChg chg="del mod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4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5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6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7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8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6T05:25:58.176" v="8068" actId="478"/>
          <ac:picMkLst>
            <pc:docMk/>
            <pc:sldMk cId="0" sldId="348"/>
            <ac:picMk id="1579" creationId="{00000000-0000-0000-0000-000000000000}"/>
          </ac:picMkLst>
        </pc:picChg>
      </pc:sldChg>
      <pc:sldChg chg="addSp delSp modSp add del mod modClrScheme modShow chgLayout modNotes">
        <pc:chgData name="Enbin Joel Tan" userId="84ac0e96-b6ea-46b4-a90a-d9f8437511e3" providerId="ADAL" clId="{734D2661-75E7-4910-82B3-8435A207A18F}" dt="2021-11-26T05:33:24.552" v="8175" actId="1076"/>
        <pc:sldMkLst>
          <pc:docMk/>
          <pc:sldMk cId="0" sldId="349"/>
        </pc:sldMkLst>
        <pc:spChg chg="add del mod ord">
          <ac:chgData name="Enbin Joel Tan" userId="84ac0e96-b6ea-46b4-a90a-d9f8437511e3" providerId="ADAL" clId="{734D2661-75E7-4910-82B3-8435A207A18F}" dt="2021-11-26T05:32:03.567" v="8148" actId="478"/>
          <ac:spMkLst>
            <pc:docMk/>
            <pc:sldMk cId="0" sldId="349"/>
            <ac:spMk id="2" creationId="{8DE38D50-E037-4DC2-AD5C-370292CACC47}"/>
          </ac:spMkLst>
        </pc:spChg>
        <pc:spChg chg="add del mod ord">
          <ac:chgData name="Enbin Joel Tan" userId="84ac0e96-b6ea-46b4-a90a-d9f8437511e3" providerId="ADAL" clId="{734D2661-75E7-4910-82B3-8435A207A18F}" dt="2021-11-26T05:32:03.567" v="8148" actId="478"/>
          <ac:spMkLst>
            <pc:docMk/>
            <pc:sldMk cId="0" sldId="349"/>
            <ac:spMk id="3" creationId="{8AD062AB-F07D-4BF8-BA09-5225915EBC95}"/>
          </ac:spMkLst>
        </pc:spChg>
        <pc:spChg chg="add mod ord">
          <ac:chgData name="Enbin Joel Tan" userId="84ac0e96-b6ea-46b4-a90a-d9f8437511e3" providerId="ADAL" clId="{734D2661-75E7-4910-82B3-8435A207A18F}" dt="2021-11-26T05:24:53.728" v="7956" actId="700"/>
          <ac:spMkLst>
            <pc:docMk/>
            <pc:sldMk cId="0" sldId="349"/>
            <ac:spMk id="4" creationId="{238CF800-BB19-4B8B-8D1D-4404327FD205}"/>
          </ac:spMkLst>
        </pc:spChg>
        <pc:spChg chg="add del mod">
          <ac:chgData name="Enbin Joel Tan" userId="84ac0e96-b6ea-46b4-a90a-d9f8437511e3" providerId="ADAL" clId="{734D2661-75E7-4910-82B3-8435A207A18F}" dt="2021-11-26T05:32:07.206" v="8149" actId="478"/>
          <ac:spMkLst>
            <pc:docMk/>
            <pc:sldMk cId="0" sldId="349"/>
            <ac:spMk id="8" creationId="{FC775874-5180-4772-8F4D-1A95076773AA}"/>
          </ac:spMkLst>
        </pc:spChg>
        <pc:spChg chg="mod ord">
          <ac:chgData name="Enbin Joel Tan" userId="84ac0e96-b6ea-46b4-a90a-d9f8437511e3" providerId="ADAL" clId="{734D2661-75E7-4910-82B3-8435A207A18F}" dt="2021-11-26T05:31:45.211" v="8147" actId="20577"/>
          <ac:spMkLst>
            <pc:docMk/>
            <pc:sldMk cId="0" sldId="349"/>
            <ac:spMk id="1586" creationId="{00000000-0000-0000-0000-000000000000}"/>
          </ac:spMkLst>
        </pc:spChg>
        <pc:grpChg chg="del">
          <ac:chgData name="Enbin Joel Tan" userId="84ac0e96-b6ea-46b4-a90a-d9f8437511e3" providerId="ADAL" clId="{734D2661-75E7-4910-82B3-8435A207A18F}" dt="2021-11-26T05:24:47.523" v="7954" actId="478"/>
          <ac:grpSpMkLst>
            <pc:docMk/>
            <pc:sldMk cId="0" sldId="349"/>
            <ac:grpSpMk id="1587" creationId="{00000000-0000-0000-0000-000000000000}"/>
          </ac:grpSpMkLst>
        </pc:grpChg>
        <pc:grpChg chg="del">
          <ac:chgData name="Enbin Joel Tan" userId="84ac0e96-b6ea-46b4-a90a-d9f8437511e3" providerId="ADAL" clId="{734D2661-75E7-4910-82B3-8435A207A18F}" dt="2021-11-26T05:24:48.039" v="7955" actId="478"/>
          <ac:grpSpMkLst>
            <pc:docMk/>
            <pc:sldMk cId="0" sldId="349"/>
            <ac:grpSpMk id="1591" creationId="{00000000-0000-0000-0000-000000000000}"/>
          </ac:grpSpMkLst>
        </pc:grpChg>
        <pc:picChg chg="add mod">
          <ac:chgData name="Enbin Joel Tan" userId="84ac0e96-b6ea-46b4-a90a-d9f8437511e3" providerId="ADAL" clId="{734D2661-75E7-4910-82B3-8435A207A18F}" dt="2021-11-26T05:33:24.552" v="8175" actId="1076"/>
          <ac:picMkLst>
            <pc:docMk/>
            <pc:sldMk cId="0" sldId="349"/>
            <ac:picMk id="6" creationId="{4FFC8743-F780-4A05-A2DD-053940B36356}"/>
          </ac:picMkLst>
        </pc:picChg>
        <pc:picChg chg="add mod">
          <ac:chgData name="Enbin Joel Tan" userId="84ac0e96-b6ea-46b4-a90a-d9f8437511e3" providerId="ADAL" clId="{734D2661-75E7-4910-82B3-8435A207A18F}" dt="2021-11-26T05:33:24.552" v="8175" actId="1076"/>
          <ac:picMkLst>
            <pc:docMk/>
            <pc:sldMk cId="0" sldId="349"/>
            <ac:picMk id="10" creationId="{4F851EB0-9546-4F9F-8026-63980FFDCE3B}"/>
          </ac:picMkLst>
        </pc:picChg>
        <pc:picChg chg="add mod">
          <ac:chgData name="Enbin Joel Tan" userId="84ac0e96-b6ea-46b4-a90a-d9f8437511e3" providerId="ADAL" clId="{734D2661-75E7-4910-82B3-8435A207A18F}" dt="2021-11-26T05:33:24.552" v="8175" actId="1076"/>
          <ac:picMkLst>
            <pc:docMk/>
            <pc:sldMk cId="0" sldId="349"/>
            <ac:picMk id="12" creationId="{3AACB78F-A44F-4B92-8771-535BDB4B25B2}"/>
          </ac:picMkLst>
        </pc:picChg>
        <pc:picChg chg="add mod">
          <ac:chgData name="Enbin Joel Tan" userId="84ac0e96-b6ea-46b4-a90a-d9f8437511e3" providerId="ADAL" clId="{734D2661-75E7-4910-82B3-8435A207A18F}" dt="2021-11-26T05:33:24.552" v="8175" actId="1076"/>
          <ac:picMkLst>
            <pc:docMk/>
            <pc:sldMk cId="0" sldId="349"/>
            <ac:picMk id="14" creationId="{8C23B07F-60E9-48C5-8443-0999484EE3E8}"/>
          </ac:picMkLst>
        </pc:picChg>
      </pc:sldChg>
      <pc:sldChg chg="mod modShow modNotes">
        <pc:chgData name="Enbin Joel Tan" userId="84ac0e96-b6ea-46b4-a90a-d9f8437511e3" providerId="ADAL" clId="{734D2661-75E7-4910-82B3-8435A207A18F}" dt="2021-11-23T04:33:35.918" v="1478" actId="729"/>
        <pc:sldMkLst>
          <pc:docMk/>
          <pc:sldMk cId="0" sldId="350"/>
        </pc:sldMkLst>
      </pc:sldChg>
      <pc:sldChg chg="addSp delSp modSp mod modClrScheme modShow chgLayout modNotes">
        <pc:chgData name="Enbin Joel Tan" userId="84ac0e96-b6ea-46b4-a90a-d9f8437511e3" providerId="ADAL" clId="{734D2661-75E7-4910-82B3-8435A207A18F}" dt="2021-11-26T03:12:54.773" v="6969" actId="947"/>
        <pc:sldMkLst>
          <pc:docMk/>
          <pc:sldMk cId="0" sldId="351"/>
        </pc:sldMkLst>
        <pc:spChg chg="add del mod ord">
          <ac:chgData name="Enbin Joel Tan" userId="84ac0e96-b6ea-46b4-a90a-d9f8437511e3" providerId="ADAL" clId="{734D2661-75E7-4910-82B3-8435A207A18F}" dt="2021-11-23T04:33:18.808" v="1476" actId="478"/>
          <ac:spMkLst>
            <pc:docMk/>
            <pc:sldMk cId="0" sldId="351"/>
            <ac:spMk id="2" creationId="{2BA03B6E-FA06-4963-8A20-78E4165B84AC}"/>
          </ac:spMkLst>
        </pc:spChg>
        <pc:spChg chg="add del mod">
          <ac:chgData name="Enbin Joel Tan" userId="84ac0e96-b6ea-46b4-a90a-d9f8437511e3" providerId="ADAL" clId="{734D2661-75E7-4910-82B3-8435A207A18F}" dt="2021-11-23T04:32:28.891" v="1462" actId="478"/>
          <ac:spMkLst>
            <pc:docMk/>
            <pc:sldMk cId="0" sldId="351"/>
            <ac:spMk id="3" creationId="{C38FC561-AB34-4175-804F-60AED04EBED4}"/>
          </ac:spMkLst>
        </pc:spChg>
        <pc:spChg chg="add mod ord">
          <ac:chgData name="Enbin Joel Tan" userId="84ac0e96-b6ea-46b4-a90a-d9f8437511e3" providerId="ADAL" clId="{734D2661-75E7-4910-82B3-8435A207A18F}" dt="2021-11-26T03:12:54.773" v="6969" actId="947"/>
          <ac:spMkLst>
            <pc:docMk/>
            <pc:sldMk cId="0" sldId="351"/>
            <ac:spMk id="4" creationId="{0B689AE4-9E12-482B-B9A0-D18BE3A44B70}"/>
          </ac:spMkLst>
        </pc:spChg>
      </pc:sldChg>
      <pc:sldChg chg="addSp delSp modSp add mod">
        <pc:chgData name="Enbin Joel Tan" userId="84ac0e96-b6ea-46b4-a90a-d9f8437511e3" providerId="ADAL" clId="{734D2661-75E7-4910-82B3-8435A207A18F}" dt="2021-11-26T03:12:52.779" v="5575" actId="947"/>
        <pc:sldMkLst>
          <pc:docMk/>
          <pc:sldMk cId="1141714062" sldId="352"/>
        </pc:sldMkLst>
        <pc:spChg chg="mod">
          <ac:chgData name="Enbin Joel Tan" userId="84ac0e96-b6ea-46b4-a90a-d9f8437511e3" providerId="ADAL" clId="{734D2661-75E7-4910-82B3-8435A207A18F}" dt="2021-11-26T03:12:52.763" v="5564" actId="947"/>
          <ac:spMkLst>
            <pc:docMk/>
            <pc:sldMk cId="1141714062" sldId="352"/>
            <ac:spMk id="74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763" v="5569" actId="947"/>
          <ac:spMkLst>
            <pc:docMk/>
            <pc:sldMk cId="1141714062" sldId="352"/>
            <ac:spMk id="745" creationId="{00000000-0000-0000-0000-000000000000}"/>
          </ac:spMkLst>
        </pc:spChg>
        <pc:graphicFrameChg chg="add del mod modGraphic">
          <ac:chgData name="Enbin Joel Tan" userId="84ac0e96-b6ea-46b4-a90a-d9f8437511e3" providerId="ADAL" clId="{734D2661-75E7-4910-82B3-8435A207A18F}" dt="2021-11-26T03:12:52.779" v="5575" actId="947"/>
          <ac:graphicFrameMkLst>
            <pc:docMk/>
            <pc:sldMk cId="1141714062" sldId="352"/>
            <ac:graphicFrameMk id="746" creationId="{00000000-0000-0000-0000-000000000000}"/>
          </ac:graphicFrameMkLst>
        </pc:graphicFrameChg>
      </pc:sldChg>
      <pc:sldChg chg="modSp add mod">
        <pc:chgData name="Enbin Joel Tan" userId="84ac0e96-b6ea-46b4-a90a-d9f8437511e3" providerId="ADAL" clId="{734D2661-75E7-4910-82B3-8435A207A18F}" dt="2021-11-26T03:12:52.800" v="5610" actId="947"/>
        <pc:sldMkLst>
          <pc:docMk/>
          <pc:sldMk cId="2259056149" sldId="353"/>
        </pc:sldMkLst>
        <pc:spChg chg="mod">
          <ac:chgData name="Enbin Joel Tan" userId="84ac0e96-b6ea-46b4-a90a-d9f8437511e3" providerId="ADAL" clId="{734D2661-75E7-4910-82B3-8435A207A18F}" dt="2021-11-26T03:12:52.795" v="5587" actId="947"/>
          <ac:spMkLst>
            <pc:docMk/>
            <pc:sldMk cId="2259056149" sldId="353"/>
            <ac:spMk id="744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800" v="5592" actId="947"/>
          <ac:spMkLst>
            <pc:docMk/>
            <pc:sldMk cId="2259056149" sldId="353"/>
            <ac:spMk id="745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800" v="5610" actId="947"/>
          <ac:graphicFrameMkLst>
            <pc:docMk/>
            <pc:sldMk cId="2259056149" sldId="353"/>
            <ac:graphicFrameMk id="746" creationId="{00000000-0000-0000-0000-000000000000}"/>
          </ac:graphicFrameMkLst>
        </pc:graphicFrameChg>
      </pc:sldChg>
      <pc:sldChg chg="modSp add mod">
        <pc:chgData name="Enbin Joel Tan" userId="84ac0e96-b6ea-46b4-a90a-d9f8437511e3" providerId="ADAL" clId="{734D2661-75E7-4910-82B3-8435A207A18F}" dt="2021-11-26T03:12:52.847" v="5656" actId="947"/>
        <pc:sldMkLst>
          <pc:docMk/>
          <pc:sldMk cId="3923709391" sldId="354"/>
        </pc:sldMkLst>
        <pc:spChg chg="mod">
          <ac:chgData name="Enbin Joel Tan" userId="84ac0e96-b6ea-46b4-a90a-d9f8437511e3" providerId="ADAL" clId="{734D2661-75E7-4910-82B3-8435A207A18F}" dt="2021-11-26T03:12:52.831" v="5645" actId="947"/>
          <ac:spMkLst>
            <pc:docMk/>
            <pc:sldMk cId="3923709391" sldId="354"/>
            <ac:spMk id="77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847" v="5650" actId="947"/>
          <ac:spMkLst>
            <pc:docMk/>
            <pc:sldMk cId="3923709391" sldId="354"/>
            <ac:spMk id="773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847" v="5656" actId="947"/>
          <ac:graphicFrameMkLst>
            <pc:docMk/>
            <pc:sldMk cId="3923709391" sldId="354"/>
            <ac:graphicFrameMk id="774" creationId="{00000000-0000-0000-0000-000000000000}"/>
          </ac:graphicFrameMkLst>
        </pc:graphicFrameChg>
      </pc:sldChg>
      <pc:sldChg chg="modSp add mod">
        <pc:chgData name="Enbin Joel Tan" userId="84ac0e96-b6ea-46b4-a90a-d9f8437511e3" providerId="ADAL" clId="{734D2661-75E7-4910-82B3-8435A207A18F}" dt="2021-11-26T03:12:52.862" v="5679" actId="947"/>
        <pc:sldMkLst>
          <pc:docMk/>
          <pc:sldMk cId="4229819847" sldId="355"/>
        </pc:sldMkLst>
        <pc:spChg chg="mod">
          <ac:chgData name="Enbin Joel Tan" userId="84ac0e96-b6ea-46b4-a90a-d9f8437511e3" providerId="ADAL" clId="{734D2661-75E7-4910-82B3-8435A207A18F}" dt="2021-11-26T03:12:52.862" v="5668" actId="947"/>
          <ac:spMkLst>
            <pc:docMk/>
            <pc:sldMk cId="4229819847" sldId="355"/>
            <ac:spMk id="77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862" v="5673" actId="947"/>
          <ac:spMkLst>
            <pc:docMk/>
            <pc:sldMk cId="4229819847" sldId="355"/>
            <ac:spMk id="773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862" v="5679" actId="947"/>
          <ac:graphicFrameMkLst>
            <pc:docMk/>
            <pc:sldMk cId="4229819847" sldId="355"/>
            <ac:graphicFrameMk id="774" creationId="{00000000-0000-0000-0000-000000000000}"/>
          </ac:graphicFrameMkLst>
        </pc:graphicFrameChg>
      </pc:sldChg>
      <pc:sldChg chg="modSp add mod">
        <pc:chgData name="Enbin Joel Tan" userId="84ac0e96-b6ea-46b4-a90a-d9f8437511e3" providerId="ADAL" clId="{734D2661-75E7-4910-82B3-8435A207A18F}" dt="2021-11-26T03:12:52.893" v="5702" actId="947"/>
        <pc:sldMkLst>
          <pc:docMk/>
          <pc:sldMk cId="3155379412" sldId="356"/>
        </pc:sldMkLst>
        <pc:spChg chg="mod">
          <ac:chgData name="Enbin Joel Tan" userId="84ac0e96-b6ea-46b4-a90a-d9f8437511e3" providerId="ADAL" clId="{734D2661-75E7-4910-82B3-8435A207A18F}" dt="2021-11-26T03:12:52.878" v="5691" actId="947"/>
          <ac:spMkLst>
            <pc:docMk/>
            <pc:sldMk cId="3155379412" sldId="356"/>
            <ac:spMk id="772" creationId="{00000000-0000-0000-0000-000000000000}"/>
          </ac:spMkLst>
        </pc:spChg>
        <pc:spChg chg="mod">
          <ac:chgData name="Enbin Joel Tan" userId="84ac0e96-b6ea-46b4-a90a-d9f8437511e3" providerId="ADAL" clId="{734D2661-75E7-4910-82B3-8435A207A18F}" dt="2021-11-26T03:12:52.878" v="5696" actId="947"/>
          <ac:spMkLst>
            <pc:docMk/>
            <pc:sldMk cId="3155379412" sldId="356"/>
            <ac:spMk id="773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2.893" v="5702" actId="947"/>
          <ac:graphicFrameMkLst>
            <pc:docMk/>
            <pc:sldMk cId="3155379412" sldId="356"/>
            <ac:graphicFrameMk id="774" creationId="{00000000-0000-0000-0000-000000000000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031" v="5882" actId="947"/>
        <pc:sldMkLst>
          <pc:docMk/>
          <pc:sldMk cId="425431704" sldId="357"/>
        </pc:sldMkLst>
        <pc:spChg chg="mod">
          <ac:chgData name="Enbin Joel Tan" userId="84ac0e96-b6ea-46b4-a90a-d9f8437511e3" providerId="ADAL" clId="{734D2661-75E7-4910-82B3-8435A207A18F}" dt="2021-11-26T03:12:53.016" v="5860" actId="947"/>
          <ac:spMkLst>
            <pc:docMk/>
            <pc:sldMk cId="425431704" sldId="357"/>
            <ac:spMk id="82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3.031" v="5882" actId="947"/>
          <ac:graphicFrameMkLst>
            <pc:docMk/>
            <pc:sldMk cId="425431704" sldId="357"/>
            <ac:graphicFrameMk id="2" creationId="{EF82D0DC-9ECF-4BFC-A040-5D3EA916BC6F}"/>
          </ac:graphicFrameMkLst>
        </pc:graphicFrameChg>
        <pc:graphicFrameChg chg="del">
          <ac:chgData name="Enbin Joel Tan" userId="84ac0e96-b6ea-46b4-a90a-d9f8437511e3" providerId="ADAL" clId="{734D2661-75E7-4910-82B3-8435A207A18F}" dt="2021-11-23T06:56:53.474" v="1955" actId="478"/>
          <ac:graphicFrameMkLst>
            <pc:docMk/>
            <pc:sldMk cId="425431704" sldId="357"/>
            <ac:graphicFrameMk id="3" creationId="{00B00576-7C24-4133-8E2E-CB2EC5A74305}"/>
          </ac:graphicFrameMkLst>
        </pc:graphicFrameChg>
      </pc:sldChg>
      <pc:sldChg chg="addSp delSp modSp add mod modClrScheme chgLayout">
        <pc:chgData name="Enbin Joel Tan" userId="84ac0e96-b6ea-46b4-a90a-d9f8437511e3" providerId="ADAL" clId="{734D2661-75E7-4910-82B3-8435A207A18F}" dt="2021-11-26T03:12:53.094" v="5947" actId="947"/>
        <pc:sldMkLst>
          <pc:docMk/>
          <pc:sldMk cId="2875822916" sldId="358"/>
        </pc:sldMkLst>
        <pc:spChg chg="mod ord">
          <ac:chgData name="Enbin Joel Tan" userId="84ac0e96-b6ea-46b4-a90a-d9f8437511e3" providerId="ADAL" clId="{734D2661-75E7-4910-82B3-8435A207A18F}" dt="2021-11-26T03:12:53.078" v="5933" actId="947"/>
          <ac:spMkLst>
            <pc:docMk/>
            <pc:sldMk cId="2875822916" sldId="358"/>
            <ac:spMk id="826" creationId="{00000000-0000-0000-0000-000000000000}"/>
          </ac:spMkLst>
        </pc:spChg>
        <pc:graphicFrameChg chg="del mod modGraphic">
          <ac:chgData name="Enbin Joel Tan" userId="84ac0e96-b6ea-46b4-a90a-d9f8437511e3" providerId="ADAL" clId="{734D2661-75E7-4910-82B3-8435A207A18F}" dt="2021-11-23T07:28:51.042" v="1966" actId="478"/>
          <ac:graphicFrameMkLst>
            <pc:docMk/>
            <pc:sldMk cId="2875822916" sldId="358"/>
            <ac:graphicFrameMk id="2" creationId="{EF82D0DC-9ECF-4BFC-A040-5D3EA916BC6F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094" v="5947" actId="947"/>
          <ac:graphicFrameMkLst>
            <pc:docMk/>
            <pc:sldMk cId="2875822916" sldId="358"/>
            <ac:graphicFrameMk id="3" creationId="{99F1667B-F907-4836-B334-2306C8BDCE03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5:26.604" v="6983"/>
        <pc:sldMkLst>
          <pc:docMk/>
          <pc:sldMk cId="307859547" sldId="359"/>
        </pc:sldMkLst>
        <pc:spChg chg="mod">
          <ac:chgData name="Enbin Joel Tan" userId="84ac0e96-b6ea-46b4-a90a-d9f8437511e3" providerId="ADAL" clId="{734D2661-75E7-4910-82B3-8435A207A18F}" dt="2021-11-26T03:12:53.121" v="5977" actId="947"/>
          <ac:spMkLst>
            <pc:docMk/>
            <pc:sldMk cId="307859547" sldId="359"/>
            <ac:spMk id="82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3.133" v="5991" actId="947"/>
          <ac:graphicFrameMkLst>
            <pc:docMk/>
            <pc:sldMk cId="307859547" sldId="359"/>
            <ac:graphicFrameMk id="2" creationId="{9B1F9ECB-9746-48B6-8B4E-DC4A9F45B729}"/>
          </ac:graphicFrameMkLst>
        </pc:graphicFrameChg>
        <pc:graphicFrameChg chg="del">
          <ac:chgData name="Enbin Joel Tan" userId="84ac0e96-b6ea-46b4-a90a-d9f8437511e3" providerId="ADAL" clId="{734D2661-75E7-4910-82B3-8435A207A18F}" dt="2021-11-23T07:29:59.015" v="1973" actId="478"/>
          <ac:graphicFrameMkLst>
            <pc:docMk/>
            <pc:sldMk cId="307859547" sldId="359"/>
            <ac:graphicFrameMk id="3" creationId="{99F1667B-F907-4836-B334-2306C8BDCE03}"/>
          </ac:graphicFrameMkLst>
        </pc:graphicFrameChg>
        <pc:graphicFrameChg chg="add del mod">
          <ac:chgData name="Enbin Joel Tan" userId="84ac0e96-b6ea-46b4-a90a-d9f8437511e3" providerId="ADAL" clId="{734D2661-75E7-4910-82B3-8435A207A18F}" dt="2021-11-26T03:15:26.604" v="6983"/>
          <ac:graphicFrameMkLst>
            <pc:docMk/>
            <pc:sldMk cId="307859547" sldId="359"/>
            <ac:graphicFrameMk id="4" creationId="{AB3415CB-94C4-4DBE-8D18-6CCFE39CC921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173" v="6035" actId="947"/>
        <pc:sldMkLst>
          <pc:docMk/>
          <pc:sldMk cId="2405636969" sldId="360"/>
        </pc:sldMkLst>
        <pc:spChg chg="mod">
          <ac:chgData name="Enbin Joel Tan" userId="84ac0e96-b6ea-46b4-a90a-d9f8437511e3" providerId="ADAL" clId="{734D2661-75E7-4910-82B3-8435A207A18F}" dt="2021-11-26T03:12:53.163" v="6021" actId="947"/>
          <ac:spMkLst>
            <pc:docMk/>
            <pc:sldMk cId="2405636969" sldId="360"/>
            <ac:spMk id="826" creationId="{00000000-0000-0000-0000-000000000000}"/>
          </ac:spMkLst>
        </pc:spChg>
        <pc:graphicFrameChg chg="del modGraphic">
          <ac:chgData name="Enbin Joel Tan" userId="84ac0e96-b6ea-46b4-a90a-d9f8437511e3" providerId="ADAL" clId="{734D2661-75E7-4910-82B3-8435A207A18F}" dt="2021-11-23T07:30:47.304" v="1981" actId="478"/>
          <ac:graphicFrameMkLst>
            <pc:docMk/>
            <pc:sldMk cId="2405636969" sldId="360"/>
            <ac:graphicFrameMk id="2" creationId="{9B1F9ECB-9746-48B6-8B4E-DC4A9F45B729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173" v="6035" actId="947"/>
          <ac:graphicFrameMkLst>
            <pc:docMk/>
            <pc:sldMk cId="2405636969" sldId="360"/>
            <ac:graphicFrameMk id="3" creationId="{622FB858-7229-48EE-801B-DAD7BA64C1C6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26:01.152" v="7074" actId="14734"/>
        <pc:sldMkLst>
          <pc:docMk/>
          <pc:sldMk cId="72293458" sldId="361"/>
        </pc:sldMkLst>
        <pc:spChg chg="mod">
          <ac:chgData name="Enbin Joel Tan" userId="84ac0e96-b6ea-46b4-a90a-d9f8437511e3" providerId="ADAL" clId="{734D2661-75E7-4910-82B3-8435A207A18F}" dt="2021-11-26T03:12:53.204" v="6065" actId="947"/>
          <ac:spMkLst>
            <pc:docMk/>
            <pc:sldMk cId="72293458" sldId="361"/>
            <ac:spMk id="82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26:01.152" v="7074" actId="14734"/>
          <ac:graphicFrameMkLst>
            <pc:docMk/>
            <pc:sldMk cId="72293458" sldId="361"/>
            <ac:graphicFrameMk id="2" creationId="{089CA6E5-2320-43AC-A9BA-15870134FA83}"/>
          </ac:graphicFrameMkLst>
        </pc:graphicFrameChg>
        <pc:graphicFrameChg chg="del">
          <ac:chgData name="Enbin Joel Tan" userId="84ac0e96-b6ea-46b4-a90a-d9f8437511e3" providerId="ADAL" clId="{734D2661-75E7-4910-82B3-8435A207A18F}" dt="2021-11-23T07:31:44.779" v="1991" actId="478"/>
          <ac:graphicFrameMkLst>
            <pc:docMk/>
            <pc:sldMk cId="72293458" sldId="361"/>
            <ac:graphicFrameMk id="3" creationId="{622FB858-7229-48EE-801B-DAD7BA64C1C6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262" v="6123" actId="947"/>
        <pc:sldMkLst>
          <pc:docMk/>
          <pc:sldMk cId="1023395559" sldId="362"/>
        </pc:sldMkLst>
        <pc:spChg chg="mod">
          <ac:chgData name="Enbin Joel Tan" userId="84ac0e96-b6ea-46b4-a90a-d9f8437511e3" providerId="ADAL" clId="{734D2661-75E7-4910-82B3-8435A207A18F}" dt="2021-11-26T03:12:53.254" v="6109" actId="947"/>
          <ac:spMkLst>
            <pc:docMk/>
            <pc:sldMk cId="1023395559" sldId="362"/>
            <ac:spMk id="826" creationId="{00000000-0000-0000-0000-000000000000}"/>
          </ac:spMkLst>
        </pc:spChg>
        <pc:graphicFrameChg chg="del modGraphic">
          <ac:chgData name="Enbin Joel Tan" userId="84ac0e96-b6ea-46b4-a90a-d9f8437511e3" providerId="ADAL" clId="{734D2661-75E7-4910-82B3-8435A207A18F}" dt="2021-11-23T07:32:35.921" v="1999" actId="478"/>
          <ac:graphicFrameMkLst>
            <pc:docMk/>
            <pc:sldMk cId="1023395559" sldId="362"/>
            <ac:graphicFrameMk id="2" creationId="{089CA6E5-2320-43AC-A9BA-15870134FA83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262" v="6123" actId="947"/>
          <ac:graphicFrameMkLst>
            <pc:docMk/>
            <pc:sldMk cId="1023395559" sldId="362"/>
            <ac:graphicFrameMk id="3" creationId="{D4823ABE-E17C-44E1-88A0-BD5425FE016B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344" v="6167" actId="947"/>
        <pc:sldMkLst>
          <pc:docMk/>
          <pc:sldMk cId="102830788" sldId="363"/>
        </pc:sldMkLst>
        <pc:spChg chg="mod">
          <ac:chgData name="Enbin Joel Tan" userId="84ac0e96-b6ea-46b4-a90a-d9f8437511e3" providerId="ADAL" clId="{734D2661-75E7-4910-82B3-8435A207A18F}" dt="2021-11-26T03:12:53.328" v="6153" actId="947"/>
          <ac:spMkLst>
            <pc:docMk/>
            <pc:sldMk cId="102830788" sldId="363"/>
            <ac:spMk id="82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3.344" v="6167" actId="947"/>
          <ac:graphicFrameMkLst>
            <pc:docMk/>
            <pc:sldMk cId="102830788" sldId="363"/>
            <ac:graphicFrameMk id="2" creationId="{DEAE16FB-A3BA-407D-999C-3E9514E3CFA6}"/>
          </ac:graphicFrameMkLst>
        </pc:graphicFrameChg>
        <pc:graphicFrameChg chg="del">
          <ac:chgData name="Enbin Joel Tan" userId="84ac0e96-b6ea-46b4-a90a-d9f8437511e3" providerId="ADAL" clId="{734D2661-75E7-4910-82B3-8435A207A18F}" dt="2021-11-23T07:33:17.613" v="2005" actId="478"/>
          <ac:graphicFrameMkLst>
            <pc:docMk/>
            <pc:sldMk cId="102830788" sldId="363"/>
            <ac:graphicFrameMk id="3" creationId="{D4823ABE-E17C-44E1-88A0-BD5425FE016B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375" v="6211" actId="947"/>
        <pc:sldMkLst>
          <pc:docMk/>
          <pc:sldMk cId="1642684868" sldId="364"/>
        </pc:sldMkLst>
        <pc:spChg chg="mod">
          <ac:chgData name="Enbin Joel Tan" userId="84ac0e96-b6ea-46b4-a90a-d9f8437511e3" providerId="ADAL" clId="{734D2661-75E7-4910-82B3-8435A207A18F}" dt="2021-11-26T03:12:53.375" v="6197" actId="947"/>
          <ac:spMkLst>
            <pc:docMk/>
            <pc:sldMk cId="1642684868" sldId="364"/>
            <ac:spMk id="826" creationId="{00000000-0000-0000-0000-000000000000}"/>
          </ac:spMkLst>
        </pc:spChg>
        <pc:graphicFrameChg chg="del">
          <ac:chgData name="Enbin Joel Tan" userId="84ac0e96-b6ea-46b4-a90a-d9f8437511e3" providerId="ADAL" clId="{734D2661-75E7-4910-82B3-8435A207A18F}" dt="2021-11-23T07:34:36.619" v="2015" actId="478"/>
          <ac:graphicFrameMkLst>
            <pc:docMk/>
            <pc:sldMk cId="1642684868" sldId="364"/>
            <ac:graphicFrameMk id="2" creationId="{DEAE16FB-A3BA-407D-999C-3E9514E3CFA6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375" v="6211" actId="947"/>
          <ac:graphicFrameMkLst>
            <pc:docMk/>
            <pc:sldMk cId="1642684868" sldId="364"/>
            <ac:graphicFrameMk id="3" creationId="{05198E99-E0C0-4AEE-A6E0-5E3CA43A8CD9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429" v="6255" actId="947"/>
        <pc:sldMkLst>
          <pc:docMk/>
          <pc:sldMk cId="3540841487" sldId="365"/>
        </pc:sldMkLst>
        <pc:spChg chg="mod">
          <ac:chgData name="Enbin Joel Tan" userId="84ac0e96-b6ea-46b4-a90a-d9f8437511e3" providerId="ADAL" clId="{734D2661-75E7-4910-82B3-8435A207A18F}" dt="2021-11-26T03:12:53.413" v="6241" actId="947"/>
          <ac:spMkLst>
            <pc:docMk/>
            <pc:sldMk cId="3540841487" sldId="365"/>
            <ac:spMk id="826" creationId="{00000000-0000-0000-0000-000000000000}"/>
          </ac:spMkLst>
        </pc:spChg>
        <pc:graphicFrameChg chg="del modGraphic">
          <ac:chgData name="Enbin Joel Tan" userId="84ac0e96-b6ea-46b4-a90a-d9f8437511e3" providerId="ADAL" clId="{734D2661-75E7-4910-82B3-8435A207A18F}" dt="2021-11-23T07:35:42.517" v="2023" actId="478"/>
          <ac:graphicFrameMkLst>
            <pc:docMk/>
            <pc:sldMk cId="3540841487" sldId="365"/>
            <ac:graphicFrameMk id="2" creationId="{DEAE16FB-A3BA-407D-999C-3E9514E3CFA6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429" v="6255" actId="947"/>
          <ac:graphicFrameMkLst>
            <pc:docMk/>
            <pc:sldMk cId="3540841487" sldId="365"/>
            <ac:graphicFrameMk id="3" creationId="{E3644030-2F9E-4F95-9B80-365C7546F163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491" v="6299" actId="947"/>
        <pc:sldMkLst>
          <pc:docMk/>
          <pc:sldMk cId="4091609619" sldId="366"/>
        </pc:sldMkLst>
        <pc:spChg chg="mod">
          <ac:chgData name="Enbin Joel Tan" userId="84ac0e96-b6ea-46b4-a90a-d9f8437511e3" providerId="ADAL" clId="{734D2661-75E7-4910-82B3-8435A207A18F}" dt="2021-11-26T03:12:53.475" v="6285" actId="947"/>
          <ac:spMkLst>
            <pc:docMk/>
            <pc:sldMk cId="4091609619" sldId="366"/>
            <ac:spMk id="826" creationId="{00000000-0000-0000-0000-000000000000}"/>
          </ac:spMkLst>
        </pc:spChg>
        <pc:graphicFrameChg chg="add mod modGraphic">
          <ac:chgData name="Enbin Joel Tan" userId="84ac0e96-b6ea-46b4-a90a-d9f8437511e3" providerId="ADAL" clId="{734D2661-75E7-4910-82B3-8435A207A18F}" dt="2021-11-26T03:12:53.491" v="6299" actId="947"/>
          <ac:graphicFrameMkLst>
            <pc:docMk/>
            <pc:sldMk cId="4091609619" sldId="366"/>
            <ac:graphicFrameMk id="2" creationId="{936CDB96-11E8-482F-ADCC-99F982A63150}"/>
          </ac:graphicFrameMkLst>
        </pc:graphicFrameChg>
        <pc:graphicFrameChg chg="del">
          <ac:chgData name="Enbin Joel Tan" userId="84ac0e96-b6ea-46b4-a90a-d9f8437511e3" providerId="ADAL" clId="{734D2661-75E7-4910-82B3-8435A207A18F}" dt="2021-11-23T07:36:25.079" v="2030" actId="478"/>
          <ac:graphicFrameMkLst>
            <pc:docMk/>
            <pc:sldMk cId="4091609619" sldId="366"/>
            <ac:graphicFrameMk id="3" creationId="{E3644030-2F9E-4F95-9B80-365C7546F163}"/>
          </ac:graphicFrameMkLst>
        </pc:graphicFrameChg>
      </pc:sldChg>
      <pc:sldChg chg="addSp delSp modSp add mod">
        <pc:chgData name="Enbin Joel Tan" userId="84ac0e96-b6ea-46b4-a90a-d9f8437511e3" providerId="ADAL" clId="{734D2661-75E7-4910-82B3-8435A207A18F}" dt="2021-11-26T03:12:53.544" v="6343" actId="947"/>
        <pc:sldMkLst>
          <pc:docMk/>
          <pc:sldMk cId="2090142564" sldId="367"/>
        </pc:sldMkLst>
        <pc:spChg chg="mod">
          <ac:chgData name="Enbin Joel Tan" userId="84ac0e96-b6ea-46b4-a90a-d9f8437511e3" providerId="ADAL" clId="{734D2661-75E7-4910-82B3-8435A207A18F}" dt="2021-11-26T03:12:53.525" v="6329" actId="947"/>
          <ac:spMkLst>
            <pc:docMk/>
            <pc:sldMk cId="2090142564" sldId="367"/>
            <ac:spMk id="826" creationId="{00000000-0000-0000-0000-000000000000}"/>
          </ac:spMkLst>
        </pc:spChg>
        <pc:graphicFrameChg chg="del">
          <ac:chgData name="Enbin Joel Tan" userId="84ac0e96-b6ea-46b4-a90a-d9f8437511e3" providerId="ADAL" clId="{734D2661-75E7-4910-82B3-8435A207A18F}" dt="2021-11-23T07:37:10.047" v="2037" actId="478"/>
          <ac:graphicFrameMkLst>
            <pc:docMk/>
            <pc:sldMk cId="2090142564" sldId="367"/>
            <ac:graphicFrameMk id="2" creationId="{936CDB96-11E8-482F-ADCC-99F982A63150}"/>
          </ac:graphicFrameMkLst>
        </pc:graphicFrameChg>
        <pc:graphicFrameChg chg="add mod modGraphic">
          <ac:chgData name="Enbin Joel Tan" userId="84ac0e96-b6ea-46b4-a90a-d9f8437511e3" providerId="ADAL" clId="{734D2661-75E7-4910-82B3-8435A207A18F}" dt="2021-11-26T03:12:53.544" v="6343" actId="947"/>
          <ac:graphicFrameMkLst>
            <pc:docMk/>
            <pc:sldMk cId="2090142564" sldId="367"/>
            <ac:graphicFrameMk id="3" creationId="{06943122-64B5-41BA-9463-DEC616B38E46}"/>
          </ac:graphicFrameMkLst>
        </pc:graphicFrameChg>
      </pc:sldChg>
      <pc:sldChg chg="addSp delSp modSp new mod">
        <pc:chgData name="Enbin Joel Tan" userId="84ac0e96-b6ea-46b4-a90a-d9f8437511e3" providerId="ADAL" clId="{734D2661-75E7-4910-82B3-8435A207A18F}" dt="2021-11-26T03:12:53.016" v="5851" actId="947"/>
        <pc:sldMkLst>
          <pc:docMk/>
          <pc:sldMk cId="1618102824" sldId="368"/>
        </pc:sldMkLst>
        <pc:spChg chg="mod">
          <ac:chgData name="Enbin Joel Tan" userId="84ac0e96-b6ea-46b4-a90a-d9f8437511e3" providerId="ADAL" clId="{734D2661-75E7-4910-82B3-8435A207A18F}" dt="2021-11-26T03:12:53" v="5840" actId="947"/>
          <ac:spMkLst>
            <pc:docMk/>
            <pc:sldMk cId="1618102824" sldId="368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" v="5837" actId="947"/>
          <ac:spMkLst>
            <pc:docMk/>
            <pc:sldMk cId="1618102824" sldId="368"/>
            <ac:spMk id="3" creationId="{0A296E03-9EBD-4843-91BB-CF6CB011192B}"/>
          </ac:spMkLst>
        </pc:spChg>
        <pc:spChg chg="mod">
          <ac:chgData name="Enbin Joel Tan" userId="84ac0e96-b6ea-46b4-a90a-d9f8437511e3" providerId="ADAL" clId="{734D2661-75E7-4910-82B3-8435A207A18F}" dt="2021-11-26T03:12:53" v="5845" actId="947"/>
          <ac:spMkLst>
            <pc:docMk/>
            <pc:sldMk cId="1618102824" sldId="368"/>
            <ac:spMk id="4" creationId="{A13BCADC-A9A9-4956-B497-3801BF787FA9}"/>
          </ac:spMkLst>
        </pc:spChg>
        <pc:spChg chg="add del mod">
          <ac:chgData name="Enbin Joel Tan" userId="84ac0e96-b6ea-46b4-a90a-d9f8437511e3" providerId="ADAL" clId="{734D2661-75E7-4910-82B3-8435A207A18F}" dt="2021-11-23T10:55:04.519" v="2115"/>
          <ac:spMkLst>
            <pc:docMk/>
            <pc:sldMk cId="1618102824" sldId="368"/>
            <ac:spMk id="15" creationId="{D19E9399-F815-4B84-95FF-2E463A11CA41}"/>
          </ac:spMkLst>
        </pc:spChg>
        <pc:spChg chg="add mod">
          <ac:chgData name="Enbin Joel Tan" userId="84ac0e96-b6ea-46b4-a90a-d9f8437511e3" providerId="ADAL" clId="{734D2661-75E7-4910-82B3-8435A207A18F}" dt="2021-11-26T03:12:53" v="5847" actId="947"/>
          <ac:spMkLst>
            <pc:docMk/>
            <pc:sldMk cId="1618102824" sldId="368"/>
            <ac:spMk id="16" creationId="{602D8238-9204-4285-B38B-E67401FEAE51}"/>
          </ac:spMkLst>
        </pc:spChg>
        <pc:spChg chg="add mod">
          <ac:chgData name="Enbin Joel Tan" userId="84ac0e96-b6ea-46b4-a90a-d9f8437511e3" providerId="ADAL" clId="{734D2661-75E7-4910-82B3-8435A207A18F}" dt="2021-11-26T03:12:53.016" v="5849" actId="947"/>
          <ac:spMkLst>
            <pc:docMk/>
            <pc:sldMk cId="1618102824" sldId="368"/>
            <ac:spMk id="17" creationId="{203C26DB-1D1F-456C-B890-A5392607D8CA}"/>
          </ac:spMkLst>
        </pc:spChg>
        <pc:spChg chg="add mod">
          <ac:chgData name="Enbin Joel Tan" userId="84ac0e96-b6ea-46b4-a90a-d9f8437511e3" providerId="ADAL" clId="{734D2661-75E7-4910-82B3-8435A207A18F}" dt="2021-11-26T03:12:53.016" v="5851" actId="947"/>
          <ac:spMkLst>
            <pc:docMk/>
            <pc:sldMk cId="1618102824" sldId="368"/>
            <ac:spMk id="18" creationId="{463C452C-FC83-49F7-B722-066D1C85CB48}"/>
          </ac:spMkLst>
        </pc:spChg>
        <pc:picChg chg="add mod">
          <ac:chgData name="Enbin Joel Tan" userId="84ac0e96-b6ea-46b4-a90a-d9f8437511e3" providerId="ADAL" clId="{734D2661-75E7-4910-82B3-8435A207A18F}" dt="2021-11-23T10:52:56.540" v="2099" actId="1076"/>
          <ac:picMkLst>
            <pc:docMk/>
            <pc:sldMk cId="1618102824" sldId="368"/>
            <ac:picMk id="6" creationId="{D74D9E9D-1CE8-4564-85FE-A14EF14B6F1B}"/>
          </ac:picMkLst>
        </pc:picChg>
        <pc:picChg chg="add mod">
          <ac:chgData name="Enbin Joel Tan" userId="84ac0e96-b6ea-46b4-a90a-d9f8437511e3" providerId="ADAL" clId="{734D2661-75E7-4910-82B3-8435A207A18F}" dt="2021-11-23T10:52:53.659" v="2098" actId="1076"/>
          <ac:picMkLst>
            <pc:docMk/>
            <pc:sldMk cId="1618102824" sldId="368"/>
            <ac:picMk id="8" creationId="{44EA533C-28D1-4B52-A2F8-2F41EBE8C917}"/>
          </ac:picMkLst>
        </pc:picChg>
        <pc:picChg chg="add mod">
          <ac:chgData name="Enbin Joel Tan" userId="84ac0e96-b6ea-46b4-a90a-d9f8437511e3" providerId="ADAL" clId="{734D2661-75E7-4910-82B3-8435A207A18F}" dt="2021-11-23T10:52:58.699" v="2100" actId="1076"/>
          <ac:picMkLst>
            <pc:docMk/>
            <pc:sldMk cId="1618102824" sldId="368"/>
            <ac:picMk id="10" creationId="{A6702C1E-DAB1-4E4B-AF82-973D6090F1D3}"/>
          </ac:picMkLst>
        </pc:picChg>
        <pc:picChg chg="add mod">
          <ac:chgData name="Enbin Joel Tan" userId="84ac0e96-b6ea-46b4-a90a-d9f8437511e3" providerId="ADAL" clId="{734D2661-75E7-4910-82B3-8435A207A18F}" dt="2021-11-23T10:53:44.599" v="2112" actId="1076"/>
          <ac:picMkLst>
            <pc:docMk/>
            <pc:sldMk cId="1618102824" sldId="368"/>
            <ac:picMk id="12" creationId="{6A09A667-067B-472E-84D9-D5D2FFCBB528}"/>
          </ac:picMkLst>
        </pc:picChg>
        <pc:picChg chg="add mod">
          <ac:chgData name="Enbin Joel Tan" userId="84ac0e96-b6ea-46b4-a90a-d9f8437511e3" providerId="ADAL" clId="{734D2661-75E7-4910-82B3-8435A207A18F}" dt="2021-11-23T10:53:42.816" v="2111" actId="1076"/>
          <ac:picMkLst>
            <pc:docMk/>
            <pc:sldMk cId="1618102824" sldId="368"/>
            <ac:picMk id="14" creationId="{3C2D99D0-F1AC-4DAE-B2F3-805737F41137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047" v="5903" actId="947"/>
        <pc:sldMkLst>
          <pc:docMk/>
          <pc:sldMk cId="63149171" sldId="369"/>
        </pc:sldMkLst>
        <pc:spChg chg="mod">
          <ac:chgData name="Enbin Joel Tan" userId="84ac0e96-b6ea-46b4-a90a-d9f8437511e3" providerId="ADAL" clId="{734D2661-75E7-4910-82B3-8435A207A18F}" dt="2021-11-26T03:12:53.047" v="5894" actId="947"/>
          <ac:spMkLst>
            <pc:docMk/>
            <pc:sldMk cId="63149171" sldId="369"/>
            <ac:spMk id="2" creationId="{0A6A89DB-D455-4259-882F-67CA0B70C9F0}"/>
          </ac:spMkLst>
        </pc:spChg>
        <pc:spChg chg="del">
          <ac:chgData name="Enbin Joel Tan" userId="84ac0e96-b6ea-46b4-a90a-d9f8437511e3" providerId="ADAL" clId="{734D2661-75E7-4910-82B3-8435A207A18F}" dt="2021-11-23T10:58:32.034" v="2140" actId="478"/>
          <ac:spMkLst>
            <pc:docMk/>
            <pc:sldMk cId="63149171" sldId="369"/>
            <ac:spMk id="3" creationId="{0A296E03-9EBD-4843-91BB-CF6CB011192B}"/>
          </ac:spMkLst>
        </pc:spChg>
        <pc:spChg chg="mod">
          <ac:chgData name="Enbin Joel Tan" userId="84ac0e96-b6ea-46b4-a90a-d9f8437511e3" providerId="ADAL" clId="{734D2661-75E7-4910-82B3-8435A207A18F}" dt="2021-11-26T03:12:53.047" v="5899" actId="947"/>
          <ac:spMkLst>
            <pc:docMk/>
            <pc:sldMk cId="63149171" sldId="369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047" v="5901" actId="947"/>
          <ac:spMkLst>
            <pc:docMk/>
            <pc:sldMk cId="63149171" sldId="369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047" v="5903" actId="947"/>
          <ac:spMkLst>
            <pc:docMk/>
            <pc:sldMk cId="63149171" sldId="369"/>
            <ac:spMk id="17" creationId="{203C26DB-1D1F-456C-B890-A5392607D8CA}"/>
          </ac:spMkLst>
        </pc:spChg>
        <pc:spChg chg="del">
          <ac:chgData name="Enbin Joel Tan" userId="84ac0e96-b6ea-46b4-a90a-d9f8437511e3" providerId="ADAL" clId="{734D2661-75E7-4910-82B3-8435A207A18F}" dt="2021-11-23T11:00:58.849" v="2165" actId="478"/>
          <ac:spMkLst>
            <pc:docMk/>
            <pc:sldMk cId="63149171" sldId="369"/>
            <ac:spMk id="18" creationId="{463C452C-FC83-49F7-B722-066D1C85CB48}"/>
          </ac:spMkLst>
        </pc:spChg>
        <pc:picChg chg="del">
          <ac:chgData name="Enbin Joel Tan" userId="84ac0e96-b6ea-46b4-a90a-d9f8437511e3" providerId="ADAL" clId="{734D2661-75E7-4910-82B3-8435A207A18F}" dt="2021-11-23T10:59:13.356" v="2145" actId="478"/>
          <ac:picMkLst>
            <pc:docMk/>
            <pc:sldMk cId="63149171" sldId="369"/>
            <ac:picMk id="6" creationId="{D74D9E9D-1CE8-4564-85FE-A14EF14B6F1B}"/>
          </ac:picMkLst>
        </pc:picChg>
        <pc:picChg chg="add mod">
          <ac:chgData name="Enbin Joel Tan" userId="84ac0e96-b6ea-46b4-a90a-d9f8437511e3" providerId="ADAL" clId="{734D2661-75E7-4910-82B3-8435A207A18F}" dt="2021-11-23T10:59:16.320" v="2146" actId="1076"/>
          <ac:picMkLst>
            <pc:docMk/>
            <pc:sldMk cId="63149171" sldId="369"/>
            <ac:picMk id="7" creationId="{C964F5F1-9AE9-47E4-AB2D-4572FA976FD6}"/>
          </ac:picMkLst>
        </pc:picChg>
        <pc:picChg chg="del">
          <ac:chgData name="Enbin Joel Tan" userId="84ac0e96-b6ea-46b4-a90a-d9f8437511e3" providerId="ADAL" clId="{734D2661-75E7-4910-82B3-8435A207A18F}" dt="2021-11-23T10:59:13.356" v="2145" actId="478"/>
          <ac:picMkLst>
            <pc:docMk/>
            <pc:sldMk cId="63149171" sldId="369"/>
            <ac:picMk id="8" creationId="{44EA533C-28D1-4B52-A2F8-2F41EBE8C917}"/>
          </ac:picMkLst>
        </pc:picChg>
        <pc:picChg chg="del">
          <ac:chgData name="Enbin Joel Tan" userId="84ac0e96-b6ea-46b4-a90a-d9f8437511e3" providerId="ADAL" clId="{734D2661-75E7-4910-82B3-8435A207A18F}" dt="2021-11-23T10:59:13.356" v="2145" actId="478"/>
          <ac:picMkLst>
            <pc:docMk/>
            <pc:sldMk cId="63149171" sldId="369"/>
            <ac:picMk id="10" creationId="{A6702C1E-DAB1-4E4B-AF82-973D6090F1D3}"/>
          </ac:picMkLst>
        </pc:picChg>
        <pc:picChg chg="add mod">
          <ac:chgData name="Enbin Joel Tan" userId="84ac0e96-b6ea-46b4-a90a-d9f8437511e3" providerId="ADAL" clId="{734D2661-75E7-4910-82B3-8435A207A18F}" dt="2021-11-23T11:02:45.867" v="2183" actId="1076"/>
          <ac:picMkLst>
            <pc:docMk/>
            <pc:sldMk cId="63149171" sldId="369"/>
            <ac:picMk id="11" creationId="{97F435C1-1618-405B-9C22-30F3833DEA2E}"/>
          </ac:picMkLst>
        </pc:picChg>
        <pc:picChg chg="del">
          <ac:chgData name="Enbin Joel Tan" userId="84ac0e96-b6ea-46b4-a90a-d9f8437511e3" providerId="ADAL" clId="{734D2661-75E7-4910-82B3-8435A207A18F}" dt="2021-11-23T10:59:13.356" v="2145" actId="478"/>
          <ac:picMkLst>
            <pc:docMk/>
            <pc:sldMk cId="63149171" sldId="369"/>
            <ac:picMk id="12" creationId="{6A09A667-067B-472E-84D9-D5D2FFCBB528}"/>
          </ac:picMkLst>
        </pc:picChg>
        <pc:picChg chg="del">
          <ac:chgData name="Enbin Joel Tan" userId="84ac0e96-b6ea-46b4-a90a-d9f8437511e3" providerId="ADAL" clId="{734D2661-75E7-4910-82B3-8435A207A18F}" dt="2021-11-23T10:59:13.356" v="2145" actId="478"/>
          <ac:picMkLst>
            <pc:docMk/>
            <pc:sldMk cId="63149171" sldId="369"/>
            <ac:picMk id="14" creationId="{3C2D99D0-F1AC-4DAE-B2F3-805737F41137}"/>
          </ac:picMkLst>
        </pc:picChg>
        <pc:picChg chg="add mod">
          <ac:chgData name="Enbin Joel Tan" userId="84ac0e96-b6ea-46b4-a90a-d9f8437511e3" providerId="ADAL" clId="{734D2661-75E7-4910-82B3-8435A207A18F}" dt="2021-11-23T11:00:40.644" v="2162" actId="1076"/>
          <ac:picMkLst>
            <pc:docMk/>
            <pc:sldMk cId="63149171" sldId="369"/>
            <ac:picMk id="15" creationId="{E214C3B3-8C67-49D6-A636-90143BE5E8A6}"/>
          </ac:picMkLst>
        </pc:picChg>
        <pc:picChg chg="add mod">
          <ac:chgData name="Enbin Joel Tan" userId="84ac0e96-b6ea-46b4-a90a-d9f8437511e3" providerId="ADAL" clId="{734D2661-75E7-4910-82B3-8435A207A18F}" dt="2021-11-23T11:02:40.811" v="2182" actId="1076"/>
          <ac:picMkLst>
            <pc:docMk/>
            <pc:sldMk cId="63149171" sldId="369"/>
            <ac:picMk id="20" creationId="{736A37DE-46CE-4408-A453-5FE3C6E844DE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078" v="5924" actId="947"/>
        <pc:sldMkLst>
          <pc:docMk/>
          <pc:sldMk cId="350400662" sldId="370"/>
        </pc:sldMkLst>
        <pc:spChg chg="mod">
          <ac:chgData name="Enbin Joel Tan" userId="84ac0e96-b6ea-46b4-a90a-d9f8437511e3" providerId="ADAL" clId="{734D2661-75E7-4910-82B3-8435A207A18F}" dt="2021-11-26T03:12:53.063" v="5915" actId="947"/>
          <ac:spMkLst>
            <pc:docMk/>
            <pc:sldMk cId="350400662" sldId="370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078" v="5920" actId="947"/>
          <ac:spMkLst>
            <pc:docMk/>
            <pc:sldMk cId="350400662" sldId="370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078" v="5922" actId="947"/>
          <ac:spMkLst>
            <pc:docMk/>
            <pc:sldMk cId="350400662" sldId="370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078" v="5924" actId="947"/>
          <ac:spMkLst>
            <pc:docMk/>
            <pc:sldMk cId="350400662" sldId="370"/>
            <ac:spMk id="17" creationId="{203C26DB-1D1F-456C-B890-A5392607D8CA}"/>
          </ac:spMkLst>
        </pc:spChg>
        <pc:picChg chg="add mod">
          <ac:chgData name="Enbin Joel Tan" userId="84ac0e96-b6ea-46b4-a90a-d9f8437511e3" providerId="ADAL" clId="{734D2661-75E7-4910-82B3-8435A207A18F}" dt="2021-11-23T11:04:29.003" v="2186" actId="1076"/>
          <ac:picMkLst>
            <pc:docMk/>
            <pc:sldMk cId="350400662" sldId="370"/>
            <ac:picMk id="5" creationId="{B284F175-D15D-40B1-B1C8-2060F61D688C}"/>
          </ac:picMkLst>
        </pc:picChg>
        <pc:picChg chg="del">
          <ac:chgData name="Enbin Joel Tan" userId="84ac0e96-b6ea-46b4-a90a-d9f8437511e3" providerId="ADAL" clId="{734D2661-75E7-4910-82B3-8435A207A18F}" dt="2021-11-23T11:04:22.241" v="2184" actId="478"/>
          <ac:picMkLst>
            <pc:docMk/>
            <pc:sldMk cId="350400662" sldId="370"/>
            <ac:picMk id="7" creationId="{C964F5F1-9AE9-47E4-AB2D-4572FA976FD6}"/>
          </ac:picMkLst>
        </pc:picChg>
        <pc:picChg chg="add mod">
          <ac:chgData name="Enbin Joel Tan" userId="84ac0e96-b6ea-46b4-a90a-d9f8437511e3" providerId="ADAL" clId="{734D2661-75E7-4910-82B3-8435A207A18F}" dt="2021-11-23T11:05:01.905" v="2190" actId="1076"/>
          <ac:picMkLst>
            <pc:docMk/>
            <pc:sldMk cId="350400662" sldId="370"/>
            <ac:picMk id="8" creationId="{9FD54BB1-DFDA-4AB1-8061-4F4DCE745F64}"/>
          </ac:picMkLst>
        </pc:picChg>
        <pc:picChg chg="add mod">
          <ac:chgData name="Enbin Joel Tan" userId="84ac0e96-b6ea-46b4-a90a-d9f8437511e3" providerId="ADAL" clId="{734D2661-75E7-4910-82B3-8435A207A18F}" dt="2021-11-23T11:06:19.898" v="2202" actId="1076"/>
          <ac:picMkLst>
            <pc:docMk/>
            <pc:sldMk cId="350400662" sldId="370"/>
            <ac:picMk id="10" creationId="{5850F15C-FAFF-457E-AB4E-BA55416F3797}"/>
          </ac:picMkLst>
        </pc:picChg>
        <pc:picChg chg="del">
          <ac:chgData name="Enbin Joel Tan" userId="84ac0e96-b6ea-46b4-a90a-d9f8437511e3" providerId="ADAL" clId="{734D2661-75E7-4910-82B3-8435A207A18F}" dt="2021-11-23T11:04:23.021" v="2185" actId="478"/>
          <ac:picMkLst>
            <pc:docMk/>
            <pc:sldMk cId="350400662" sldId="370"/>
            <ac:picMk id="11" creationId="{97F435C1-1618-405B-9C22-30F3833DEA2E}"/>
          </ac:picMkLst>
        </pc:picChg>
        <pc:picChg chg="add mod">
          <ac:chgData name="Enbin Joel Tan" userId="84ac0e96-b6ea-46b4-a90a-d9f8437511e3" providerId="ADAL" clId="{734D2661-75E7-4910-82B3-8435A207A18F}" dt="2021-11-23T11:06:22.644" v="2203" actId="1076"/>
          <ac:picMkLst>
            <pc:docMk/>
            <pc:sldMk cId="350400662" sldId="370"/>
            <ac:picMk id="13" creationId="{01775BBD-47A0-4963-A5EB-51D3E302A125}"/>
          </ac:picMkLst>
        </pc:picChg>
        <pc:picChg chg="del">
          <ac:chgData name="Enbin Joel Tan" userId="84ac0e96-b6ea-46b4-a90a-d9f8437511e3" providerId="ADAL" clId="{734D2661-75E7-4910-82B3-8435A207A18F}" dt="2021-11-23T11:05:37.952" v="2191" actId="478"/>
          <ac:picMkLst>
            <pc:docMk/>
            <pc:sldMk cId="350400662" sldId="370"/>
            <ac:picMk id="15" creationId="{E214C3B3-8C67-49D6-A636-90143BE5E8A6}"/>
          </ac:picMkLst>
        </pc:picChg>
        <pc:picChg chg="del">
          <ac:chgData name="Enbin Joel Tan" userId="84ac0e96-b6ea-46b4-a90a-d9f8437511e3" providerId="ADAL" clId="{734D2661-75E7-4910-82B3-8435A207A18F}" dt="2021-11-23T11:05:38.602" v="2192" actId="478"/>
          <ac:picMkLst>
            <pc:docMk/>
            <pc:sldMk cId="350400662" sldId="370"/>
            <ac:picMk id="20" creationId="{736A37DE-46CE-4408-A453-5FE3C6E844DE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121" v="5968" actId="947"/>
        <pc:sldMkLst>
          <pc:docMk/>
          <pc:sldMk cId="655477318" sldId="371"/>
        </pc:sldMkLst>
        <pc:spChg chg="mod">
          <ac:chgData name="Enbin Joel Tan" userId="84ac0e96-b6ea-46b4-a90a-d9f8437511e3" providerId="ADAL" clId="{734D2661-75E7-4910-82B3-8435A207A18F}" dt="2021-11-26T03:12:53.113" v="5959" actId="947"/>
          <ac:spMkLst>
            <pc:docMk/>
            <pc:sldMk cId="655477318" sldId="371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114" v="5964" actId="947"/>
          <ac:spMkLst>
            <pc:docMk/>
            <pc:sldMk cId="655477318" sldId="371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114" v="5966" actId="947"/>
          <ac:spMkLst>
            <pc:docMk/>
            <pc:sldMk cId="655477318" sldId="371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121" v="5968" actId="947"/>
          <ac:spMkLst>
            <pc:docMk/>
            <pc:sldMk cId="655477318" sldId="371"/>
            <ac:spMk id="17" creationId="{203C26DB-1D1F-456C-B890-A5392607D8CA}"/>
          </ac:spMkLst>
        </pc:spChg>
        <pc:picChg chg="del">
          <ac:chgData name="Enbin Joel Tan" userId="84ac0e96-b6ea-46b4-a90a-d9f8437511e3" providerId="ADAL" clId="{734D2661-75E7-4910-82B3-8435A207A18F}" dt="2021-11-23T11:13:50.611" v="2227" actId="478"/>
          <ac:picMkLst>
            <pc:docMk/>
            <pc:sldMk cId="655477318" sldId="371"/>
            <ac:picMk id="5" creationId="{B284F175-D15D-40B1-B1C8-2060F61D688C}"/>
          </ac:picMkLst>
        </pc:picChg>
        <pc:picChg chg="add mod">
          <ac:chgData name="Enbin Joel Tan" userId="84ac0e96-b6ea-46b4-a90a-d9f8437511e3" providerId="ADAL" clId="{734D2661-75E7-4910-82B3-8435A207A18F}" dt="2021-11-23T11:15:46.793" v="2354" actId="1076"/>
          <ac:picMkLst>
            <pc:docMk/>
            <pc:sldMk cId="655477318" sldId="371"/>
            <ac:picMk id="6" creationId="{53461BF5-6A95-4461-A360-57999B31C7E5}"/>
          </ac:picMkLst>
        </pc:picChg>
        <pc:picChg chg="del">
          <ac:chgData name="Enbin Joel Tan" userId="84ac0e96-b6ea-46b4-a90a-d9f8437511e3" providerId="ADAL" clId="{734D2661-75E7-4910-82B3-8435A207A18F}" dt="2021-11-23T11:11:14.195" v="2218" actId="478"/>
          <ac:picMkLst>
            <pc:docMk/>
            <pc:sldMk cId="655477318" sldId="371"/>
            <ac:picMk id="8" creationId="{9FD54BB1-DFDA-4AB1-8061-4F4DCE745F64}"/>
          </ac:picMkLst>
        </pc:picChg>
        <pc:picChg chg="add mod">
          <ac:chgData name="Enbin Joel Tan" userId="84ac0e96-b6ea-46b4-a90a-d9f8437511e3" providerId="ADAL" clId="{734D2661-75E7-4910-82B3-8435A207A18F}" dt="2021-11-23T11:15:36.821" v="2353" actId="1076"/>
          <ac:picMkLst>
            <pc:docMk/>
            <pc:sldMk cId="655477318" sldId="371"/>
            <ac:picMk id="9" creationId="{9638E1F9-AE32-4E6F-9367-E80A0F608E7D}"/>
          </ac:picMkLst>
        </pc:picChg>
        <pc:picChg chg="del">
          <ac:chgData name="Enbin Joel Tan" userId="84ac0e96-b6ea-46b4-a90a-d9f8437511e3" providerId="ADAL" clId="{734D2661-75E7-4910-82B3-8435A207A18F}" dt="2021-11-23T11:11:14.195" v="2218" actId="478"/>
          <ac:picMkLst>
            <pc:docMk/>
            <pc:sldMk cId="655477318" sldId="371"/>
            <ac:picMk id="10" creationId="{5850F15C-FAFF-457E-AB4E-BA55416F3797}"/>
          </ac:picMkLst>
        </pc:picChg>
        <pc:picChg chg="add mod">
          <ac:chgData name="Enbin Joel Tan" userId="84ac0e96-b6ea-46b4-a90a-d9f8437511e3" providerId="ADAL" clId="{734D2661-75E7-4910-82B3-8435A207A18F}" dt="2021-11-23T11:15:27.120" v="2352" actId="1037"/>
          <ac:picMkLst>
            <pc:docMk/>
            <pc:sldMk cId="655477318" sldId="371"/>
            <ac:picMk id="12" creationId="{B0CCB6D2-9DBB-4979-9CD0-7A3B809BF750}"/>
          </ac:picMkLst>
        </pc:picChg>
        <pc:picChg chg="del">
          <ac:chgData name="Enbin Joel Tan" userId="84ac0e96-b6ea-46b4-a90a-d9f8437511e3" providerId="ADAL" clId="{734D2661-75E7-4910-82B3-8435A207A18F}" dt="2021-11-23T11:11:14.195" v="2218" actId="478"/>
          <ac:picMkLst>
            <pc:docMk/>
            <pc:sldMk cId="655477318" sldId="371"/>
            <ac:picMk id="13" creationId="{01775BBD-47A0-4963-A5EB-51D3E302A125}"/>
          </ac:picMkLst>
        </pc:picChg>
        <pc:picChg chg="add mod">
          <ac:chgData name="Enbin Joel Tan" userId="84ac0e96-b6ea-46b4-a90a-d9f8437511e3" providerId="ADAL" clId="{734D2661-75E7-4910-82B3-8435A207A18F}" dt="2021-11-23T11:15:27.120" v="2352" actId="1037"/>
          <ac:picMkLst>
            <pc:docMk/>
            <pc:sldMk cId="655477318" sldId="371"/>
            <ac:picMk id="15" creationId="{8AF86A5D-E3C9-4D42-811A-8CE8D138AFDE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153" v="6012" actId="947"/>
        <pc:sldMkLst>
          <pc:docMk/>
          <pc:sldMk cId="2826652376" sldId="372"/>
        </pc:sldMkLst>
        <pc:spChg chg="mod">
          <ac:chgData name="Enbin Joel Tan" userId="84ac0e96-b6ea-46b4-a90a-d9f8437511e3" providerId="ADAL" clId="{734D2661-75E7-4910-82B3-8435A207A18F}" dt="2021-11-26T03:12:53.143" v="6003" actId="947"/>
          <ac:spMkLst>
            <pc:docMk/>
            <pc:sldMk cId="2826652376" sldId="372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153" v="6008" actId="947"/>
          <ac:spMkLst>
            <pc:docMk/>
            <pc:sldMk cId="2826652376" sldId="372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153" v="6010" actId="947"/>
          <ac:spMkLst>
            <pc:docMk/>
            <pc:sldMk cId="2826652376" sldId="372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153" v="6012" actId="947"/>
          <ac:spMkLst>
            <pc:docMk/>
            <pc:sldMk cId="2826652376" sldId="372"/>
            <ac:spMk id="17" creationId="{203C26DB-1D1F-456C-B890-A5392607D8CA}"/>
          </ac:spMkLst>
        </pc:spChg>
        <pc:picChg chg="add mod">
          <ac:chgData name="Enbin Joel Tan" userId="84ac0e96-b6ea-46b4-a90a-d9f8437511e3" providerId="ADAL" clId="{734D2661-75E7-4910-82B3-8435A207A18F}" dt="2021-11-23T11:17:55.206" v="2393" actId="1076"/>
          <ac:picMkLst>
            <pc:docMk/>
            <pc:sldMk cId="2826652376" sldId="372"/>
            <ac:picMk id="5" creationId="{6BBC0DDB-B9FB-4AE8-978F-DB059308DEBC}"/>
          </ac:picMkLst>
        </pc:picChg>
        <pc:picChg chg="del">
          <ac:chgData name="Enbin Joel Tan" userId="84ac0e96-b6ea-46b4-a90a-d9f8437511e3" providerId="ADAL" clId="{734D2661-75E7-4910-82B3-8435A207A18F}" dt="2021-11-23T11:17:27.135" v="2384" actId="478"/>
          <ac:picMkLst>
            <pc:docMk/>
            <pc:sldMk cId="2826652376" sldId="372"/>
            <ac:picMk id="6" creationId="{53461BF5-6A95-4461-A360-57999B31C7E5}"/>
          </ac:picMkLst>
        </pc:picChg>
        <pc:picChg chg="add mod">
          <ac:chgData name="Enbin Joel Tan" userId="84ac0e96-b6ea-46b4-a90a-d9f8437511e3" providerId="ADAL" clId="{734D2661-75E7-4910-82B3-8435A207A18F}" dt="2021-11-23T11:17:50.981" v="2392" actId="1076"/>
          <ac:picMkLst>
            <pc:docMk/>
            <pc:sldMk cId="2826652376" sldId="372"/>
            <ac:picMk id="8" creationId="{3477CB44-7D49-4388-A63D-A51B95323A94}"/>
          </ac:picMkLst>
        </pc:picChg>
        <pc:picChg chg="del">
          <ac:chgData name="Enbin Joel Tan" userId="84ac0e96-b6ea-46b4-a90a-d9f8437511e3" providerId="ADAL" clId="{734D2661-75E7-4910-82B3-8435A207A18F}" dt="2021-11-23T11:17:27.135" v="2384" actId="478"/>
          <ac:picMkLst>
            <pc:docMk/>
            <pc:sldMk cId="2826652376" sldId="372"/>
            <ac:picMk id="9" creationId="{9638E1F9-AE32-4E6F-9367-E80A0F608E7D}"/>
          </ac:picMkLst>
        </pc:picChg>
        <pc:picChg chg="del">
          <ac:chgData name="Enbin Joel Tan" userId="84ac0e96-b6ea-46b4-a90a-d9f8437511e3" providerId="ADAL" clId="{734D2661-75E7-4910-82B3-8435A207A18F}" dt="2021-11-23T11:17:45.032" v="2391" actId="478"/>
          <ac:picMkLst>
            <pc:docMk/>
            <pc:sldMk cId="2826652376" sldId="372"/>
            <ac:picMk id="12" creationId="{B0CCB6D2-9DBB-4979-9CD0-7A3B809BF750}"/>
          </ac:picMkLst>
        </pc:picChg>
        <pc:picChg chg="del">
          <ac:chgData name="Enbin Joel Tan" userId="84ac0e96-b6ea-46b4-a90a-d9f8437511e3" providerId="ADAL" clId="{734D2661-75E7-4910-82B3-8435A207A18F}" dt="2021-11-23T11:17:45.032" v="2391" actId="478"/>
          <ac:picMkLst>
            <pc:docMk/>
            <pc:sldMk cId="2826652376" sldId="372"/>
            <ac:picMk id="15" creationId="{8AF86A5D-E3C9-4D42-811A-8CE8D138AFDE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202" v="6056" actId="947"/>
        <pc:sldMkLst>
          <pc:docMk/>
          <pc:sldMk cId="1395155585" sldId="373"/>
        </pc:sldMkLst>
        <pc:spChg chg="mod">
          <ac:chgData name="Enbin Joel Tan" userId="84ac0e96-b6ea-46b4-a90a-d9f8437511e3" providerId="ADAL" clId="{734D2661-75E7-4910-82B3-8435A207A18F}" dt="2021-11-26T03:12:53.183" v="6047" actId="947"/>
          <ac:spMkLst>
            <pc:docMk/>
            <pc:sldMk cId="1395155585" sldId="373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194" v="6052" actId="947"/>
          <ac:spMkLst>
            <pc:docMk/>
            <pc:sldMk cId="1395155585" sldId="373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194" v="6054" actId="947"/>
          <ac:spMkLst>
            <pc:docMk/>
            <pc:sldMk cId="1395155585" sldId="373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202" v="6056" actId="947"/>
          <ac:spMkLst>
            <pc:docMk/>
            <pc:sldMk cId="1395155585" sldId="373"/>
            <ac:spMk id="17" creationId="{203C26DB-1D1F-456C-B890-A5392607D8CA}"/>
          </ac:spMkLst>
        </pc:spChg>
        <pc:picChg chg="del">
          <ac:chgData name="Enbin Joel Tan" userId="84ac0e96-b6ea-46b4-a90a-d9f8437511e3" providerId="ADAL" clId="{734D2661-75E7-4910-82B3-8435A207A18F}" dt="2021-11-23T11:19:22.541" v="2428" actId="478"/>
          <ac:picMkLst>
            <pc:docMk/>
            <pc:sldMk cId="1395155585" sldId="373"/>
            <ac:picMk id="5" creationId="{6BBC0DDB-B9FB-4AE8-978F-DB059308DEBC}"/>
          </ac:picMkLst>
        </pc:picChg>
        <pc:picChg chg="add mod">
          <ac:chgData name="Enbin Joel Tan" userId="84ac0e96-b6ea-46b4-a90a-d9f8437511e3" providerId="ADAL" clId="{734D2661-75E7-4910-82B3-8435A207A18F}" dt="2021-11-23T11:19:26.990" v="2429" actId="1076"/>
          <ac:picMkLst>
            <pc:docMk/>
            <pc:sldMk cId="1395155585" sldId="373"/>
            <ac:picMk id="6" creationId="{88C06C99-BB57-423F-94B5-A0611BAA315F}"/>
          </ac:picMkLst>
        </pc:picChg>
        <pc:picChg chg="del">
          <ac:chgData name="Enbin Joel Tan" userId="84ac0e96-b6ea-46b4-a90a-d9f8437511e3" providerId="ADAL" clId="{734D2661-75E7-4910-82B3-8435A207A18F}" dt="2021-11-23T11:19:18.186" v="2426" actId="478"/>
          <ac:picMkLst>
            <pc:docMk/>
            <pc:sldMk cId="1395155585" sldId="373"/>
            <ac:picMk id="8" creationId="{3477CB44-7D49-4388-A63D-A51B95323A94}"/>
          </ac:picMkLst>
        </pc:picChg>
        <pc:picChg chg="add mod">
          <ac:chgData name="Enbin Joel Tan" userId="84ac0e96-b6ea-46b4-a90a-d9f8437511e3" providerId="ADAL" clId="{734D2661-75E7-4910-82B3-8435A207A18F}" dt="2021-11-23T11:19:21.176" v="2427" actId="1076"/>
          <ac:picMkLst>
            <pc:docMk/>
            <pc:sldMk cId="1395155585" sldId="373"/>
            <ac:picMk id="9" creationId="{37E3B983-2E7B-43DB-9EA4-B6C61B773767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244" v="6100" actId="947"/>
        <pc:sldMkLst>
          <pc:docMk/>
          <pc:sldMk cId="2347329254" sldId="374"/>
        </pc:sldMkLst>
        <pc:spChg chg="mod">
          <ac:chgData name="Enbin Joel Tan" userId="84ac0e96-b6ea-46b4-a90a-d9f8437511e3" providerId="ADAL" clId="{734D2661-75E7-4910-82B3-8435A207A18F}" dt="2021-11-26T03:12:53.234" v="6091" actId="947"/>
          <ac:spMkLst>
            <pc:docMk/>
            <pc:sldMk cId="2347329254" sldId="374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234" v="6096" actId="947"/>
          <ac:spMkLst>
            <pc:docMk/>
            <pc:sldMk cId="2347329254" sldId="374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242" v="6098" actId="947"/>
          <ac:spMkLst>
            <pc:docMk/>
            <pc:sldMk cId="2347329254" sldId="374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244" v="6100" actId="947"/>
          <ac:spMkLst>
            <pc:docMk/>
            <pc:sldMk cId="2347329254" sldId="374"/>
            <ac:spMk id="17" creationId="{203C26DB-1D1F-456C-B890-A5392607D8CA}"/>
          </ac:spMkLst>
        </pc:spChg>
        <pc:picChg chg="add mod">
          <ac:chgData name="Enbin Joel Tan" userId="84ac0e96-b6ea-46b4-a90a-d9f8437511e3" providerId="ADAL" clId="{734D2661-75E7-4910-82B3-8435A207A18F}" dt="2021-11-23T11:21:12.502" v="2463" actId="1076"/>
          <ac:picMkLst>
            <pc:docMk/>
            <pc:sldMk cId="2347329254" sldId="374"/>
            <ac:picMk id="5" creationId="{3636BF2E-90A4-44CF-B776-049C60B22AD1}"/>
          </ac:picMkLst>
        </pc:picChg>
        <pc:picChg chg="del">
          <ac:chgData name="Enbin Joel Tan" userId="84ac0e96-b6ea-46b4-a90a-d9f8437511e3" providerId="ADAL" clId="{734D2661-75E7-4910-82B3-8435A207A18F}" dt="2021-11-23T11:20:43.941" v="2459" actId="478"/>
          <ac:picMkLst>
            <pc:docMk/>
            <pc:sldMk cId="2347329254" sldId="374"/>
            <ac:picMk id="6" creationId="{88C06C99-BB57-423F-94B5-A0611BAA315F}"/>
          </ac:picMkLst>
        </pc:picChg>
        <pc:picChg chg="add mod">
          <ac:chgData name="Enbin Joel Tan" userId="84ac0e96-b6ea-46b4-a90a-d9f8437511e3" providerId="ADAL" clId="{734D2661-75E7-4910-82B3-8435A207A18F}" dt="2021-11-23T11:21:05.689" v="2462" actId="1076"/>
          <ac:picMkLst>
            <pc:docMk/>
            <pc:sldMk cId="2347329254" sldId="374"/>
            <ac:picMk id="8" creationId="{ACB9DF96-B9A9-4731-BA4C-5315092717C5}"/>
          </ac:picMkLst>
        </pc:picChg>
        <pc:picChg chg="del">
          <ac:chgData name="Enbin Joel Tan" userId="84ac0e96-b6ea-46b4-a90a-d9f8437511e3" providerId="ADAL" clId="{734D2661-75E7-4910-82B3-8435A207A18F}" dt="2021-11-23T11:20:35.802" v="2457" actId="478"/>
          <ac:picMkLst>
            <pc:docMk/>
            <pc:sldMk cId="2347329254" sldId="374"/>
            <ac:picMk id="9" creationId="{37E3B983-2E7B-43DB-9EA4-B6C61B773767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284" v="6144" actId="947"/>
        <pc:sldMkLst>
          <pc:docMk/>
          <pc:sldMk cId="2728518267" sldId="375"/>
        </pc:sldMkLst>
        <pc:spChg chg="mod">
          <ac:chgData name="Enbin Joel Tan" userId="84ac0e96-b6ea-46b4-a90a-d9f8437511e3" providerId="ADAL" clId="{734D2661-75E7-4910-82B3-8435A207A18F}" dt="2021-11-26T03:12:53.274" v="6135" actId="947"/>
          <ac:spMkLst>
            <pc:docMk/>
            <pc:sldMk cId="2728518267" sldId="375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282" v="6140" actId="947"/>
          <ac:spMkLst>
            <pc:docMk/>
            <pc:sldMk cId="2728518267" sldId="375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284" v="6142" actId="947"/>
          <ac:spMkLst>
            <pc:docMk/>
            <pc:sldMk cId="2728518267" sldId="375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284" v="6144" actId="947"/>
          <ac:spMkLst>
            <pc:docMk/>
            <pc:sldMk cId="2728518267" sldId="375"/>
            <ac:spMk id="17" creationId="{203C26DB-1D1F-456C-B890-A5392607D8CA}"/>
          </ac:spMkLst>
        </pc:spChg>
        <pc:picChg chg="add mod">
          <ac:chgData name="Enbin Joel Tan" userId="84ac0e96-b6ea-46b4-a90a-d9f8437511e3" providerId="ADAL" clId="{734D2661-75E7-4910-82B3-8435A207A18F}" dt="2021-11-23T11:22:49.010" v="2480" actId="1076"/>
          <ac:picMkLst>
            <pc:docMk/>
            <pc:sldMk cId="2728518267" sldId="375"/>
            <ac:picMk id="5" creationId="{03EFDD59-CAB1-4334-BF99-5D46CF1318D8}"/>
          </ac:picMkLst>
        </pc:picChg>
        <pc:picChg chg="del">
          <ac:chgData name="Enbin Joel Tan" userId="84ac0e96-b6ea-46b4-a90a-d9f8437511e3" providerId="ADAL" clId="{734D2661-75E7-4910-82B3-8435A207A18F}" dt="2021-11-23T11:22:44.877" v="2479" actId="478"/>
          <ac:picMkLst>
            <pc:docMk/>
            <pc:sldMk cId="2728518267" sldId="375"/>
            <ac:picMk id="6" creationId="{88C06C99-BB57-423F-94B5-A0611BAA315F}"/>
          </ac:picMkLst>
        </pc:picChg>
        <pc:picChg chg="add mod">
          <ac:chgData name="Enbin Joel Tan" userId="84ac0e96-b6ea-46b4-a90a-d9f8437511e3" providerId="ADAL" clId="{734D2661-75E7-4910-82B3-8435A207A18F}" dt="2021-11-23T11:22:42.703" v="2478" actId="1076"/>
          <ac:picMkLst>
            <pc:docMk/>
            <pc:sldMk cId="2728518267" sldId="375"/>
            <ac:picMk id="8" creationId="{496C28DD-04C1-4852-A310-0AAB9CCDE72A}"/>
          </ac:picMkLst>
        </pc:picChg>
        <pc:picChg chg="del">
          <ac:chgData name="Enbin Joel Tan" userId="84ac0e96-b6ea-46b4-a90a-d9f8437511e3" providerId="ADAL" clId="{734D2661-75E7-4910-82B3-8435A207A18F}" dt="2021-11-23T11:22:38.932" v="2477" actId="478"/>
          <ac:picMkLst>
            <pc:docMk/>
            <pc:sldMk cId="2728518267" sldId="375"/>
            <ac:picMk id="9" creationId="{37E3B983-2E7B-43DB-9EA4-B6C61B773767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360" v="6188" actId="947"/>
        <pc:sldMkLst>
          <pc:docMk/>
          <pc:sldMk cId="129654694" sldId="376"/>
        </pc:sldMkLst>
        <pc:spChg chg="mod">
          <ac:chgData name="Enbin Joel Tan" userId="84ac0e96-b6ea-46b4-a90a-d9f8437511e3" providerId="ADAL" clId="{734D2661-75E7-4910-82B3-8435A207A18F}" dt="2021-11-26T03:12:53.360" v="6179" actId="947"/>
          <ac:spMkLst>
            <pc:docMk/>
            <pc:sldMk cId="129654694" sldId="376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360" v="6184" actId="947"/>
          <ac:spMkLst>
            <pc:docMk/>
            <pc:sldMk cId="129654694" sldId="376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360" v="6186" actId="947"/>
          <ac:spMkLst>
            <pc:docMk/>
            <pc:sldMk cId="129654694" sldId="376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360" v="6188" actId="947"/>
          <ac:spMkLst>
            <pc:docMk/>
            <pc:sldMk cId="129654694" sldId="376"/>
            <ac:spMk id="17" creationId="{203C26DB-1D1F-456C-B890-A5392607D8CA}"/>
          </ac:spMkLst>
        </pc:spChg>
        <pc:picChg chg="del">
          <ac:chgData name="Enbin Joel Tan" userId="84ac0e96-b6ea-46b4-a90a-d9f8437511e3" providerId="ADAL" clId="{734D2661-75E7-4910-82B3-8435A207A18F}" dt="2021-11-23T11:25:19.361" v="2516" actId="478"/>
          <ac:picMkLst>
            <pc:docMk/>
            <pc:sldMk cId="129654694" sldId="376"/>
            <ac:picMk id="5" creationId="{03EFDD59-CAB1-4334-BF99-5D46CF1318D8}"/>
          </ac:picMkLst>
        </pc:picChg>
        <pc:picChg chg="add mod">
          <ac:chgData name="Enbin Joel Tan" userId="84ac0e96-b6ea-46b4-a90a-d9f8437511e3" providerId="ADAL" clId="{734D2661-75E7-4910-82B3-8435A207A18F}" dt="2021-11-23T11:24:29.845" v="2497" actId="1076"/>
          <ac:picMkLst>
            <pc:docMk/>
            <pc:sldMk cId="129654694" sldId="376"/>
            <ac:picMk id="6" creationId="{038D1C1E-7FC2-41A1-AD3D-AB7B35DAB14F}"/>
          </ac:picMkLst>
        </pc:picChg>
        <pc:picChg chg="del">
          <ac:chgData name="Enbin Joel Tan" userId="84ac0e96-b6ea-46b4-a90a-d9f8437511e3" providerId="ADAL" clId="{734D2661-75E7-4910-82B3-8435A207A18F}" dt="2021-11-23T11:24:17.389" v="2494" actId="478"/>
          <ac:picMkLst>
            <pc:docMk/>
            <pc:sldMk cId="129654694" sldId="376"/>
            <ac:picMk id="8" creationId="{496C28DD-04C1-4852-A310-0AAB9CCDE72A}"/>
          </ac:picMkLst>
        </pc:picChg>
        <pc:picChg chg="add mod">
          <ac:chgData name="Enbin Joel Tan" userId="84ac0e96-b6ea-46b4-a90a-d9f8437511e3" providerId="ADAL" clId="{734D2661-75E7-4910-82B3-8435A207A18F}" dt="2021-11-23T11:24:27.966" v="2496" actId="1076"/>
          <ac:picMkLst>
            <pc:docMk/>
            <pc:sldMk cId="129654694" sldId="376"/>
            <ac:picMk id="9" creationId="{C6C32586-224E-4B22-B78A-73949BFC30DA}"/>
          </ac:picMkLst>
        </pc:picChg>
        <pc:picChg chg="add mod">
          <ac:chgData name="Enbin Joel Tan" userId="84ac0e96-b6ea-46b4-a90a-d9f8437511e3" providerId="ADAL" clId="{734D2661-75E7-4910-82B3-8435A207A18F}" dt="2021-11-23T13:55:15.533" v="3201" actId="1076"/>
          <ac:picMkLst>
            <pc:docMk/>
            <pc:sldMk cId="129654694" sldId="376"/>
            <ac:picMk id="11" creationId="{CFCAB18D-313D-44A2-AAA3-6FC9BC3AB50C}"/>
          </ac:picMkLst>
        </pc:picChg>
        <pc:picChg chg="add mod">
          <ac:chgData name="Enbin Joel Tan" userId="84ac0e96-b6ea-46b4-a90a-d9f8437511e3" providerId="ADAL" clId="{734D2661-75E7-4910-82B3-8435A207A18F}" dt="2021-11-23T13:55:19.176" v="3202" actId="1076"/>
          <ac:picMkLst>
            <pc:docMk/>
            <pc:sldMk cId="129654694" sldId="376"/>
            <ac:picMk id="13" creationId="{6F8545D5-FD80-49FC-BAB1-F49799A5F90E}"/>
          </ac:picMkLst>
        </pc:picChg>
        <pc:picChg chg="add mod">
          <ac:chgData name="Enbin Joel Tan" userId="84ac0e96-b6ea-46b4-a90a-d9f8437511e3" providerId="ADAL" clId="{734D2661-75E7-4910-82B3-8435A207A18F}" dt="2021-11-23T13:55:11.075" v="3200" actId="1076"/>
          <ac:picMkLst>
            <pc:docMk/>
            <pc:sldMk cId="129654694" sldId="376"/>
            <ac:picMk id="15" creationId="{6C6AEF94-CFDD-47D7-8046-B684EB183C3E}"/>
          </ac:picMkLst>
        </pc:picChg>
        <pc:picChg chg="add mod">
          <ac:chgData name="Enbin Joel Tan" userId="84ac0e96-b6ea-46b4-a90a-d9f8437511e3" providerId="ADAL" clId="{734D2661-75E7-4910-82B3-8435A207A18F}" dt="2021-11-23T13:55:06.966" v="3199" actId="14100"/>
          <ac:picMkLst>
            <pc:docMk/>
            <pc:sldMk cId="129654694" sldId="376"/>
            <ac:picMk id="19" creationId="{7ECEE49C-7529-4A14-8AEB-FA65EE55A8A3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413" v="6232" actId="947"/>
        <pc:sldMkLst>
          <pc:docMk/>
          <pc:sldMk cId="2157717126" sldId="377"/>
        </pc:sldMkLst>
        <pc:spChg chg="mod">
          <ac:chgData name="Enbin Joel Tan" userId="84ac0e96-b6ea-46b4-a90a-d9f8437511e3" providerId="ADAL" clId="{734D2661-75E7-4910-82B3-8435A207A18F}" dt="2021-11-26T03:12:53.391" v="6223" actId="947"/>
          <ac:spMkLst>
            <pc:docMk/>
            <pc:sldMk cId="2157717126" sldId="377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406" v="6228" actId="947"/>
          <ac:spMkLst>
            <pc:docMk/>
            <pc:sldMk cId="2157717126" sldId="377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406" v="6230" actId="947"/>
          <ac:spMkLst>
            <pc:docMk/>
            <pc:sldMk cId="2157717126" sldId="377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413" v="6232" actId="947"/>
          <ac:spMkLst>
            <pc:docMk/>
            <pc:sldMk cId="2157717126" sldId="377"/>
            <ac:spMk id="17" creationId="{203C26DB-1D1F-456C-B890-A5392607D8CA}"/>
          </ac:spMkLst>
        </pc:spChg>
        <pc:picChg chg="del">
          <ac:chgData name="Enbin Joel Tan" userId="84ac0e96-b6ea-46b4-a90a-d9f8437511e3" providerId="ADAL" clId="{734D2661-75E7-4910-82B3-8435A207A18F}" dt="2021-11-23T13:04:47.681" v="2596" actId="478"/>
          <ac:picMkLst>
            <pc:docMk/>
            <pc:sldMk cId="2157717126" sldId="377"/>
            <ac:picMk id="5" creationId="{03EFDD59-CAB1-4334-BF99-5D46CF1318D8}"/>
          </ac:picMkLst>
        </pc:picChg>
        <pc:picChg chg="add mod">
          <ac:chgData name="Enbin Joel Tan" userId="84ac0e96-b6ea-46b4-a90a-d9f8437511e3" providerId="ADAL" clId="{734D2661-75E7-4910-82B3-8435A207A18F}" dt="2021-11-23T13:04:53.452" v="2597" actId="1076"/>
          <ac:picMkLst>
            <pc:docMk/>
            <pc:sldMk cId="2157717126" sldId="377"/>
            <ac:picMk id="6" creationId="{92969B65-4FC4-4140-A2CD-D66ABBC63E76}"/>
          </ac:picMkLst>
        </pc:picChg>
        <pc:picChg chg="del">
          <ac:chgData name="Enbin Joel Tan" userId="84ac0e96-b6ea-46b4-a90a-d9f8437511e3" providerId="ADAL" clId="{734D2661-75E7-4910-82B3-8435A207A18F}" dt="2021-11-23T13:04:27.881" v="2593" actId="478"/>
          <ac:picMkLst>
            <pc:docMk/>
            <pc:sldMk cId="2157717126" sldId="377"/>
            <ac:picMk id="8" creationId="{496C28DD-04C1-4852-A310-0AAB9CCDE72A}"/>
          </ac:picMkLst>
        </pc:picChg>
        <pc:picChg chg="add mod">
          <ac:chgData name="Enbin Joel Tan" userId="84ac0e96-b6ea-46b4-a90a-d9f8437511e3" providerId="ADAL" clId="{734D2661-75E7-4910-82B3-8435A207A18F}" dt="2021-11-23T13:04:59.423" v="2598" actId="1076"/>
          <ac:picMkLst>
            <pc:docMk/>
            <pc:sldMk cId="2157717126" sldId="377"/>
            <ac:picMk id="9" creationId="{DB1E78F7-4F36-4189-B6B4-45BE3AA03AA6}"/>
          </ac:picMkLst>
        </pc:picChg>
        <pc:picChg chg="add mod">
          <ac:chgData name="Enbin Joel Tan" userId="84ac0e96-b6ea-46b4-a90a-d9f8437511e3" providerId="ADAL" clId="{734D2661-75E7-4910-82B3-8435A207A18F}" dt="2021-11-23T13:04:36.548" v="2594" actId="1076"/>
          <ac:picMkLst>
            <pc:docMk/>
            <pc:sldMk cId="2157717126" sldId="377"/>
            <ac:picMk id="11" creationId="{C8D96B56-8DAE-4E57-83E9-9A8B5F4FA15D}"/>
          </ac:picMkLst>
        </pc:picChg>
        <pc:picChg chg="add mod">
          <ac:chgData name="Enbin Joel Tan" userId="84ac0e96-b6ea-46b4-a90a-d9f8437511e3" providerId="ADAL" clId="{734D2661-75E7-4910-82B3-8435A207A18F}" dt="2021-11-23T13:04:45.302" v="2595" actId="1076"/>
          <ac:picMkLst>
            <pc:docMk/>
            <pc:sldMk cId="2157717126" sldId="377"/>
            <ac:picMk id="13" creationId="{93701835-83CD-47EF-A69B-C468AD6945DA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460" v="6276" actId="947"/>
        <pc:sldMkLst>
          <pc:docMk/>
          <pc:sldMk cId="1116490603" sldId="378"/>
        </pc:sldMkLst>
        <pc:spChg chg="mod">
          <ac:chgData name="Enbin Joel Tan" userId="84ac0e96-b6ea-46b4-a90a-d9f8437511e3" providerId="ADAL" clId="{734D2661-75E7-4910-82B3-8435A207A18F}" dt="2021-11-26T03:12:53.444" v="6267" actId="947"/>
          <ac:spMkLst>
            <pc:docMk/>
            <pc:sldMk cId="1116490603" sldId="378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444" v="6272" actId="947"/>
          <ac:spMkLst>
            <pc:docMk/>
            <pc:sldMk cId="1116490603" sldId="378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460" v="6274" actId="947"/>
          <ac:spMkLst>
            <pc:docMk/>
            <pc:sldMk cId="1116490603" sldId="378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460" v="6276" actId="947"/>
          <ac:spMkLst>
            <pc:docMk/>
            <pc:sldMk cId="1116490603" sldId="378"/>
            <ac:spMk id="17" creationId="{203C26DB-1D1F-456C-B890-A5392607D8CA}"/>
          </ac:spMkLst>
        </pc:spChg>
        <pc:picChg chg="add mod ord">
          <ac:chgData name="Enbin Joel Tan" userId="84ac0e96-b6ea-46b4-a90a-d9f8437511e3" providerId="ADAL" clId="{734D2661-75E7-4910-82B3-8435A207A18F}" dt="2021-11-23T13:16:28.555" v="2694" actId="1076"/>
          <ac:picMkLst>
            <pc:docMk/>
            <pc:sldMk cId="1116490603" sldId="378"/>
            <ac:picMk id="5" creationId="{39BFFA51-84B9-4163-9B22-2C117D1D5F79}"/>
          </ac:picMkLst>
        </pc:picChg>
        <pc:picChg chg="del">
          <ac:chgData name="Enbin Joel Tan" userId="84ac0e96-b6ea-46b4-a90a-d9f8437511e3" providerId="ADAL" clId="{734D2661-75E7-4910-82B3-8435A207A18F}" dt="2021-11-23T13:07:46.287" v="2640" actId="478"/>
          <ac:picMkLst>
            <pc:docMk/>
            <pc:sldMk cId="1116490603" sldId="378"/>
            <ac:picMk id="6" creationId="{92969B65-4FC4-4140-A2CD-D66ABBC63E76}"/>
          </ac:picMkLst>
        </pc:picChg>
        <pc:picChg chg="add mod">
          <ac:chgData name="Enbin Joel Tan" userId="84ac0e96-b6ea-46b4-a90a-d9f8437511e3" providerId="ADAL" clId="{734D2661-75E7-4910-82B3-8435A207A18F}" dt="2021-11-23T13:16:12.001" v="2692" actId="1076"/>
          <ac:picMkLst>
            <pc:docMk/>
            <pc:sldMk cId="1116490603" sldId="378"/>
            <ac:picMk id="8" creationId="{826F16EC-27BF-45D8-AA8A-4FDEF9637F4F}"/>
          </ac:picMkLst>
        </pc:picChg>
        <pc:picChg chg="del">
          <ac:chgData name="Enbin Joel Tan" userId="84ac0e96-b6ea-46b4-a90a-d9f8437511e3" providerId="ADAL" clId="{734D2661-75E7-4910-82B3-8435A207A18F}" dt="2021-11-23T13:07:46.287" v="2640" actId="478"/>
          <ac:picMkLst>
            <pc:docMk/>
            <pc:sldMk cId="1116490603" sldId="378"/>
            <ac:picMk id="9" creationId="{DB1E78F7-4F36-4189-B6B4-45BE3AA03AA6}"/>
          </ac:picMkLst>
        </pc:picChg>
        <pc:picChg chg="del">
          <ac:chgData name="Enbin Joel Tan" userId="84ac0e96-b6ea-46b4-a90a-d9f8437511e3" providerId="ADAL" clId="{734D2661-75E7-4910-82B3-8435A207A18F}" dt="2021-11-23T13:07:46.287" v="2640" actId="478"/>
          <ac:picMkLst>
            <pc:docMk/>
            <pc:sldMk cId="1116490603" sldId="378"/>
            <ac:picMk id="11" creationId="{C8D96B56-8DAE-4E57-83E9-9A8B5F4FA15D}"/>
          </ac:picMkLst>
        </pc:picChg>
        <pc:picChg chg="add mod">
          <ac:chgData name="Enbin Joel Tan" userId="84ac0e96-b6ea-46b4-a90a-d9f8437511e3" providerId="ADAL" clId="{734D2661-75E7-4910-82B3-8435A207A18F}" dt="2021-11-23T13:16:37.231" v="2695" actId="1076"/>
          <ac:picMkLst>
            <pc:docMk/>
            <pc:sldMk cId="1116490603" sldId="378"/>
            <ac:picMk id="12" creationId="{E65ACC25-BE4B-4891-BD6A-AB25248958E4}"/>
          </ac:picMkLst>
        </pc:picChg>
        <pc:picChg chg="del">
          <ac:chgData name="Enbin Joel Tan" userId="84ac0e96-b6ea-46b4-a90a-d9f8437511e3" providerId="ADAL" clId="{734D2661-75E7-4910-82B3-8435A207A18F}" dt="2021-11-23T13:07:46.287" v="2640" actId="478"/>
          <ac:picMkLst>
            <pc:docMk/>
            <pc:sldMk cId="1116490603" sldId="378"/>
            <ac:picMk id="13" creationId="{93701835-83CD-47EF-A69B-C468AD6945DA}"/>
          </ac:picMkLst>
        </pc:picChg>
        <pc:picChg chg="add mod">
          <ac:chgData name="Enbin Joel Tan" userId="84ac0e96-b6ea-46b4-a90a-d9f8437511e3" providerId="ADAL" clId="{734D2661-75E7-4910-82B3-8435A207A18F}" dt="2021-11-23T13:16:20.119" v="2693" actId="1076"/>
          <ac:picMkLst>
            <pc:docMk/>
            <pc:sldMk cId="1116490603" sldId="378"/>
            <ac:picMk id="15" creationId="{5CA8C695-8F9D-4487-8630-D3F5FEBFE826}"/>
          </ac:picMkLst>
        </pc:picChg>
        <pc:picChg chg="add mod">
          <ac:chgData name="Enbin Joel Tan" userId="84ac0e96-b6ea-46b4-a90a-d9f8437511e3" providerId="ADAL" clId="{734D2661-75E7-4910-82B3-8435A207A18F}" dt="2021-11-23T13:16:00.309" v="2691" actId="1076"/>
          <ac:picMkLst>
            <pc:docMk/>
            <pc:sldMk cId="1116490603" sldId="378"/>
            <ac:picMk id="19" creationId="{FC2DE602-6646-4059-98A3-381363FDA774}"/>
          </ac:picMkLst>
        </pc:picChg>
        <pc:picChg chg="add mod">
          <ac:chgData name="Enbin Joel Tan" userId="84ac0e96-b6ea-46b4-a90a-d9f8437511e3" providerId="ADAL" clId="{734D2661-75E7-4910-82B3-8435A207A18F}" dt="2021-11-23T13:15:46.286" v="2689" actId="1076"/>
          <ac:picMkLst>
            <pc:docMk/>
            <pc:sldMk cId="1116490603" sldId="378"/>
            <ac:picMk id="21" creationId="{14E31DAE-2638-4E5F-8ABE-144463806B9D}"/>
          </ac:picMkLst>
        </pc:picChg>
        <pc:picChg chg="add mod">
          <ac:chgData name="Enbin Joel Tan" userId="84ac0e96-b6ea-46b4-a90a-d9f8437511e3" providerId="ADAL" clId="{734D2661-75E7-4910-82B3-8435A207A18F}" dt="2021-11-23T13:15:41.937" v="2688" actId="1076"/>
          <ac:picMkLst>
            <pc:docMk/>
            <pc:sldMk cId="1116490603" sldId="378"/>
            <ac:picMk id="23" creationId="{60B1C262-E654-4D9A-9EE6-3073F6CB7ECB}"/>
          </ac:picMkLst>
        </pc:picChg>
        <pc:picChg chg="add mod">
          <ac:chgData name="Enbin Joel Tan" userId="84ac0e96-b6ea-46b4-a90a-d9f8437511e3" providerId="ADAL" clId="{734D2661-75E7-4910-82B3-8435A207A18F}" dt="2021-11-23T13:15:37.701" v="2687" actId="1076"/>
          <ac:picMkLst>
            <pc:docMk/>
            <pc:sldMk cId="1116490603" sldId="378"/>
            <ac:picMk id="25" creationId="{0DB207FF-6027-4CF7-A0D8-026F62BE4BFC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515" v="6320" actId="947"/>
        <pc:sldMkLst>
          <pc:docMk/>
          <pc:sldMk cId="3866055263" sldId="379"/>
        </pc:sldMkLst>
        <pc:spChg chg="mod">
          <ac:chgData name="Enbin Joel Tan" userId="84ac0e96-b6ea-46b4-a90a-d9f8437511e3" providerId="ADAL" clId="{734D2661-75E7-4910-82B3-8435A207A18F}" dt="2021-11-26T03:12:53.513" v="6311" actId="947"/>
          <ac:spMkLst>
            <pc:docMk/>
            <pc:sldMk cId="3866055263" sldId="379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515" v="6316" actId="947"/>
          <ac:spMkLst>
            <pc:docMk/>
            <pc:sldMk cId="3866055263" sldId="379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515" v="6318" actId="947"/>
          <ac:spMkLst>
            <pc:docMk/>
            <pc:sldMk cId="3866055263" sldId="379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515" v="6320" actId="947"/>
          <ac:spMkLst>
            <pc:docMk/>
            <pc:sldMk cId="3866055263" sldId="379"/>
            <ac:spMk id="17" creationId="{203C26DB-1D1F-456C-B890-A5392607D8CA}"/>
          </ac:spMkLst>
        </pc:spChg>
        <pc:picChg chg="add mod">
          <ac:chgData name="Enbin Joel Tan" userId="84ac0e96-b6ea-46b4-a90a-d9f8437511e3" providerId="ADAL" clId="{734D2661-75E7-4910-82B3-8435A207A18F}" dt="2021-11-23T13:19:38.829" v="2719" actId="1076"/>
          <ac:picMkLst>
            <pc:docMk/>
            <pc:sldMk cId="3866055263" sldId="379"/>
            <ac:picMk id="5" creationId="{B95479C4-43D4-465D-B17C-FF435623C75D}"/>
          </ac:picMkLst>
        </pc:picChg>
        <pc:picChg chg="del">
          <ac:chgData name="Enbin Joel Tan" userId="84ac0e96-b6ea-46b4-a90a-d9f8437511e3" providerId="ADAL" clId="{734D2661-75E7-4910-82B3-8435A207A18F}" dt="2021-11-23T13:19:49.052" v="2722" actId="478"/>
          <ac:picMkLst>
            <pc:docMk/>
            <pc:sldMk cId="3866055263" sldId="379"/>
            <ac:picMk id="6" creationId="{92969B65-4FC4-4140-A2CD-D66ABBC63E76}"/>
          </ac:picMkLst>
        </pc:picChg>
        <pc:picChg chg="add mod">
          <ac:chgData name="Enbin Joel Tan" userId="84ac0e96-b6ea-46b4-a90a-d9f8437511e3" providerId="ADAL" clId="{734D2661-75E7-4910-82B3-8435A207A18F}" dt="2021-11-23T13:20:18.007" v="2726" actId="1076"/>
          <ac:picMkLst>
            <pc:docMk/>
            <pc:sldMk cId="3866055263" sldId="379"/>
            <ac:picMk id="8" creationId="{42510909-F7D7-408E-84EB-F51B76718B37}"/>
          </ac:picMkLst>
        </pc:picChg>
        <pc:picChg chg="del">
          <ac:chgData name="Enbin Joel Tan" userId="84ac0e96-b6ea-46b4-a90a-d9f8437511e3" providerId="ADAL" clId="{734D2661-75E7-4910-82B3-8435A207A18F}" dt="2021-11-23T13:19:57.440" v="2724" actId="478"/>
          <ac:picMkLst>
            <pc:docMk/>
            <pc:sldMk cId="3866055263" sldId="379"/>
            <ac:picMk id="9" creationId="{DB1E78F7-4F36-4189-B6B4-45BE3AA03AA6}"/>
          </ac:picMkLst>
        </pc:picChg>
        <pc:picChg chg="del">
          <ac:chgData name="Enbin Joel Tan" userId="84ac0e96-b6ea-46b4-a90a-d9f8437511e3" providerId="ADAL" clId="{734D2661-75E7-4910-82B3-8435A207A18F}" dt="2021-11-23T13:19:31.425" v="2718" actId="478"/>
          <ac:picMkLst>
            <pc:docMk/>
            <pc:sldMk cId="3866055263" sldId="379"/>
            <ac:picMk id="11" creationId="{C8D96B56-8DAE-4E57-83E9-9A8B5F4FA15D}"/>
          </ac:picMkLst>
        </pc:picChg>
        <pc:picChg chg="add mod">
          <ac:chgData name="Enbin Joel Tan" userId="84ac0e96-b6ea-46b4-a90a-d9f8437511e3" providerId="ADAL" clId="{734D2661-75E7-4910-82B3-8435A207A18F}" dt="2021-11-23T13:20:20.494" v="2727" actId="1076"/>
          <ac:picMkLst>
            <pc:docMk/>
            <pc:sldMk cId="3866055263" sldId="379"/>
            <ac:picMk id="12" creationId="{0E561BD3-3E04-4A7C-BD72-E5BD1C97918A}"/>
          </ac:picMkLst>
        </pc:picChg>
        <pc:picChg chg="del">
          <ac:chgData name="Enbin Joel Tan" userId="84ac0e96-b6ea-46b4-a90a-d9f8437511e3" providerId="ADAL" clId="{734D2661-75E7-4910-82B3-8435A207A18F}" dt="2021-11-23T13:19:40.876" v="2720" actId="478"/>
          <ac:picMkLst>
            <pc:docMk/>
            <pc:sldMk cId="3866055263" sldId="379"/>
            <ac:picMk id="13" creationId="{93701835-83CD-47EF-A69B-C468AD6945DA}"/>
          </ac:picMkLst>
        </pc:picChg>
        <pc:picChg chg="add mod">
          <ac:chgData name="Enbin Joel Tan" userId="84ac0e96-b6ea-46b4-a90a-d9f8437511e3" providerId="ADAL" clId="{734D2661-75E7-4910-82B3-8435A207A18F}" dt="2021-11-23T13:20:03.938" v="2725" actId="1076"/>
          <ac:picMkLst>
            <pc:docMk/>
            <pc:sldMk cId="3866055263" sldId="379"/>
            <ac:picMk id="15" creationId="{87B9C4D4-36CB-4009-9BBD-6FFD2AB7B02D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3:12:53.570" v="6364" actId="947"/>
        <pc:sldMkLst>
          <pc:docMk/>
          <pc:sldMk cId="3457343280" sldId="380"/>
        </pc:sldMkLst>
        <pc:spChg chg="mod">
          <ac:chgData name="Enbin Joel Tan" userId="84ac0e96-b6ea-46b4-a90a-d9f8437511e3" providerId="ADAL" clId="{734D2661-75E7-4910-82B3-8435A207A18F}" dt="2021-11-26T03:12:53.561" v="6355" actId="947"/>
          <ac:spMkLst>
            <pc:docMk/>
            <pc:sldMk cId="3457343280" sldId="380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566" v="6360" actId="947"/>
          <ac:spMkLst>
            <pc:docMk/>
            <pc:sldMk cId="3457343280" sldId="380"/>
            <ac:spMk id="4" creationId="{A13BCADC-A9A9-4956-B497-3801BF787FA9}"/>
          </ac:spMkLst>
        </pc:spChg>
        <pc:spChg chg="mod">
          <ac:chgData name="Enbin Joel Tan" userId="84ac0e96-b6ea-46b4-a90a-d9f8437511e3" providerId="ADAL" clId="{734D2661-75E7-4910-82B3-8435A207A18F}" dt="2021-11-26T03:12:53.568" v="6362" actId="947"/>
          <ac:spMkLst>
            <pc:docMk/>
            <pc:sldMk cId="3457343280" sldId="380"/>
            <ac:spMk id="16" creationId="{602D8238-9204-4285-B38B-E67401FEAE51}"/>
          </ac:spMkLst>
        </pc:spChg>
        <pc:spChg chg="mod">
          <ac:chgData name="Enbin Joel Tan" userId="84ac0e96-b6ea-46b4-a90a-d9f8437511e3" providerId="ADAL" clId="{734D2661-75E7-4910-82B3-8435A207A18F}" dt="2021-11-26T03:12:53.570" v="6364" actId="947"/>
          <ac:spMkLst>
            <pc:docMk/>
            <pc:sldMk cId="3457343280" sldId="380"/>
            <ac:spMk id="17" creationId="{203C26DB-1D1F-456C-B890-A5392607D8CA}"/>
          </ac:spMkLst>
        </pc:spChg>
        <pc:picChg chg="del">
          <ac:chgData name="Enbin Joel Tan" userId="84ac0e96-b6ea-46b4-a90a-d9f8437511e3" providerId="ADAL" clId="{734D2661-75E7-4910-82B3-8435A207A18F}" dt="2021-11-23T13:21:30.933" v="2736" actId="478"/>
          <ac:picMkLst>
            <pc:docMk/>
            <pc:sldMk cId="3457343280" sldId="380"/>
            <ac:picMk id="5" creationId="{B95479C4-43D4-465D-B17C-FF435623C75D}"/>
          </ac:picMkLst>
        </pc:picChg>
        <pc:picChg chg="add mod">
          <ac:chgData name="Enbin Joel Tan" userId="84ac0e96-b6ea-46b4-a90a-d9f8437511e3" providerId="ADAL" clId="{734D2661-75E7-4910-82B3-8435A207A18F}" dt="2021-11-23T13:21:49.197" v="2741" actId="1076"/>
          <ac:picMkLst>
            <pc:docMk/>
            <pc:sldMk cId="3457343280" sldId="380"/>
            <ac:picMk id="6" creationId="{59B17116-D19F-4F71-9309-660CDC942AD2}"/>
          </ac:picMkLst>
        </pc:picChg>
        <pc:picChg chg="del">
          <ac:chgData name="Enbin Joel Tan" userId="84ac0e96-b6ea-46b4-a90a-d9f8437511e3" providerId="ADAL" clId="{734D2661-75E7-4910-82B3-8435A207A18F}" dt="2021-11-23T13:21:30.933" v="2736" actId="478"/>
          <ac:picMkLst>
            <pc:docMk/>
            <pc:sldMk cId="3457343280" sldId="380"/>
            <ac:picMk id="8" creationId="{42510909-F7D7-408E-84EB-F51B76718B37}"/>
          </ac:picMkLst>
        </pc:picChg>
        <pc:picChg chg="add mod">
          <ac:chgData name="Enbin Joel Tan" userId="84ac0e96-b6ea-46b4-a90a-d9f8437511e3" providerId="ADAL" clId="{734D2661-75E7-4910-82B3-8435A207A18F}" dt="2021-11-23T13:22:18.896" v="2749" actId="1076"/>
          <ac:picMkLst>
            <pc:docMk/>
            <pc:sldMk cId="3457343280" sldId="380"/>
            <ac:picMk id="9" creationId="{E4EE0C07-21A4-43D9-A79D-CC1EE8D072AF}"/>
          </ac:picMkLst>
        </pc:picChg>
        <pc:picChg chg="del">
          <ac:chgData name="Enbin Joel Tan" userId="84ac0e96-b6ea-46b4-a90a-d9f8437511e3" providerId="ADAL" clId="{734D2661-75E7-4910-82B3-8435A207A18F}" dt="2021-11-23T13:21:52.521" v="2742" actId="478"/>
          <ac:picMkLst>
            <pc:docMk/>
            <pc:sldMk cId="3457343280" sldId="380"/>
            <ac:picMk id="12" creationId="{0E561BD3-3E04-4A7C-BD72-E5BD1C97918A}"/>
          </ac:picMkLst>
        </pc:picChg>
        <pc:picChg chg="del">
          <ac:chgData name="Enbin Joel Tan" userId="84ac0e96-b6ea-46b4-a90a-d9f8437511e3" providerId="ADAL" clId="{734D2661-75E7-4910-82B3-8435A207A18F}" dt="2021-11-23T13:21:52.521" v="2742" actId="478"/>
          <ac:picMkLst>
            <pc:docMk/>
            <pc:sldMk cId="3457343280" sldId="380"/>
            <ac:picMk id="15" creationId="{87B9C4D4-36CB-4009-9BBD-6FFD2AB7B02D}"/>
          </ac:picMkLst>
        </pc:picChg>
      </pc:sldChg>
      <pc:sldChg chg="modSp add mod">
        <pc:chgData name="Enbin Joel Tan" userId="84ac0e96-b6ea-46b4-a90a-d9f8437511e3" providerId="ADAL" clId="{734D2661-75E7-4910-82B3-8435A207A18F}" dt="2021-11-26T03:12:53.586" v="6383" actId="947"/>
        <pc:sldMkLst>
          <pc:docMk/>
          <pc:sldMk cId="2009140296" sldId="381"/>
        </pc:sldMkLst>
        <pc:spChg chg="mod">
          <ac:chgData name="Enbin Joel Tan" userId="84ac0e96-b6ea-46b4-a90a-d9f8437511e3" providerId="ADAL" clId="{734D2661-75E7-4910-82B3-8435A207A18F}" dt="2021-11-26T03:12:53.581" v="6373" actId="947"/>
          <ac:spMkLst>
            <pc:docMk/>
            <pc:sldMk cId="2009140296" sldId="381"/>
            <ac:spMk id="826" creationId="{00000000-0000-0000-0000-000000000000}"/>
          </ac:spMkLst>
        </pc:spChg>
        <pc:graphicFrameChg chg="mod modGraphic">
          <ac:chgData name="Enbin Joel Tan" userId="84ac0e96-b6ea-46b4-a90a-d9f8437511e3" providerId="ADAL" clId="{734D2661-75E7-4910-82B3-8435A207A18F}" dt="2021-11-26T03:12:53.586" v="6383" actId="947"/>
          <ac:graphicFrameMkLst>
            <pc:docMk/>
            <pc:sldMk cId="2009140296" sldId="381"/>
            <ac:graphicFrameMk id="3" creationId="{06943122-64B5-41BA-9463-DEC616B38E46}"/>
          </ac:graphicFrameMkLst>
        </pc:graphicFrameChg>
      </pc:sldChg>
      <pc:sldChg chg="add del">
        <pc:chgData name="Enbin Joel Tan" userId="84ac0e96-b6ea-46b4-a90a-d9f8437511e3" providerId="ADAL" clId="{734D2661-75E7-4910-82B3-8435A207A18F}" dt="2021-11-23T13:25:17.990" v="2776" actId="47"/>
        <pc:sldMkLst>
          <pc:docMk/>
          <pc:sldMk cId="481371081" sldId="382"/>
        </pc:sldMkLst>
      </pc:sldChg>
      <pc:sldChg chg="addSp delSp modSp add mod">
        <pc:chgData name="Enbin Joel Tan" userId="84ac0e96-b6ea-46b4-a90a-d9f8437511e3" providerId="ADAL" clId="{734D2661-75E7-4910-82B3-8435A207A18F}" dt="2021-11-26T03:12:53.606" v="6400" actId="947"/>
        <pc:sldMkLst>
          <pc:docMk/>
          <pc:sldMk cId="2946289609" sldId="382"/>
        </pc:sldMkLst>
        <pc:spChg chg="mod">
          <ac:chgData name="Enbin Joel Tan" userId="84ac0e96-b6ea-46b4-a90a-d9f8437511e3" providerId="ADAL" clId="{734D2661-75E7-4910-82B3-8435A207A18F}" dt="2021-11-26T03:12:53.606" v="6395" actId="947"/>
          <ac:spMkLst>
            <pc:docMk/>
            <pc:sldMk cId="2946289609" sldId="382"/>
            <ac:spMk id="2" creationId="{0A6A89DB-D455-4259-882F-67CA0B70C9F0}"/>
          </ac:spMkLst>
        </pc:spChg>
        <pc:spChg chg="mod">
          <ac:chgData name="Enbin Joel Tan" userId="84ac0e96-b6ea-46b4-a90a-d9f8437511e3" providerId="ADAL" clId="{734D2661-75E7-4910-82B3-8435A207A18F}" dt="2021-11-26T03:12:53.606" v="6400" actId="947"/>
          <ac:spMkLst>
            <pc:docMk/>
            <pc:sldMk cId="2946289609" sldId="382"/>
            <ac:spMk id="4" creationId="{A13BCADC-A9A9-4956-B497-3801BF787FA9}"/>
          </ac:spMkLst>
        </pc:spChg>
        <pc:spChg chg="del">
          <ac:chgData name="Enbin Joel Tan" userId="84ac0e96-b6ea-46b4-a90a-d9f8437511e3" providerId="ADAL" clId="{734D2661-75E7-4910-82B3-8435A207A18F}" dt="2021-11-23T13:31:05.347" v="2818" actId="478"/>
          <ac:spMkLst>
            <pc:docMk/>
            <pc:sldMk cId="2946289609" sldId="382"/>
            <ac:spMk id="16" creationId="{602D8238-9204-4285-B38B-E67401FEAE51}"/>
          </ac:spMkLst>
        </pc:spChg>
        <pc:spChg chg="del">
          <ac:chgData name="Enbin Joel Tan" userId="84ac0e96-b6ea-46b4-a90a-d9f8437511e3" providerId="ADAL" clId="{734D2661-75E7-4910-82B3-8435A207A18F}" dt="2021-11-23T13:31:06.969" v="2819" actId="478"/>
          <ac:spMkLst>
            <pc:docMk/>
            <pc:sldMk cId="2946289609" sldId="382"/>
            <ac:spMk id="17" creationId="{203C26DB-1D1F-456C-B890-A5392607D8CA}"/>
          </ac:spMkLst>
        </pc:spChg>
        <pc:picChg chg="add del mod">
          <ac:chgData name="Enbin Joel Tan" userId="84ac0e96-b6ea-46b4-a90a-d9f8437511e3" providerId="ADAL" clId="{734D2661-75E7-4910-82B3-8435A207A18F}" dt="2021-11-23T13:30:04.676" v="2792" actId="478"/>
          <ac:picMkLst>
            <pc:docMk/>
            <pc:sldMk cId="2946289609" sldId="382"/>
            <ac:picMk id="5" creationId="{6E7A6733-5020-4BD8-8735-042619A9B9A7}"/>
          </ac:picMkLst>
        </pc:picChg>
        <pc:picChg chg="del">
          <ac:chgData name="Enbin Joel Tan" userId="84ac0e96-b6ea-46b4-a90a-d9f8437511e3" providerId="ADAL" clId="{734D2661-75E7-4910-82B3-8435A207A18F}" dt="2021-11-23T13:30:07.063" v="2793" actId="478"/>
          <ac:picMkLst>
            <pc:docMk/>
            <pc:sldMk cId="2946289609" sldId="382"/>
            <ac:picMk id="6" creationId="{59B17116-D19F-4F71-9309-660CDC942AD2}"/>
          </ac:picMkLst>
        </pc:picChg>
        <pc:picChg chg="add del mod">
          <ac:chgData name="Enbin Joel Tan" userId="84ac0e96-b6ea-46b4-a90a-d9f8437511e3" providerId="ADAL" clId="{734D2661-75E7-4910-82B3-8435A207A18F}" dt="2021-11-23T13:30:16.758" v="2801"/>
          <ac:picMkLst>
            <pc:docMk/>
            <pc:sldMk cId="2946289609" sldId="382"/>
            <ac:picMk id="8" creationId="{2BA25E1A-3FEF-4A5E-8CA1-5ED5CA2601F7}"/>
          </ac:picMkLst>
        </pc:picChg>
        <pc:picChg chg="add del">
          <ac:chgData name="Enbin Joel Tan" userId="84ac0e96-b6ea-46b4-a90a-d9f8437511e3" providerId="ADAL" clId="{734D2661-75E7-4910-82B3-8435A207A18F}" dt="2021-11-23T13:31:07.547" v="2820" actId="478"/>
          <ac:picMkLst>
            <pc:docMk/>
            <pc:sldMk cId="2946289609" sldId="382"/>
            <ac:picMk id="9" creationId="{E4EE0C07-21A4-43D9-A79D-CC1EE8D072AF}"/>
          </ac:picMkLst>
        </pc:picChg>
        <pc:picChg chg="add mod">
          <ac:chgData name="Enbin Joel Tan" userId="84ac0e96-b6ea-46b4-a90a-d9f8437511e3" providerId="ADAL" clId="{734D2661-75E7-4910-82B3-8435A207A18F}" dt="2021-11-23T13:36:01.448" v="2887" actId="1076"/>
          <ac:picMkLst>
            <pc:docMk/>
            <pc:sldMk cId="2946289609" sldId="382"/>
            <ac:picMk id="11" creationId="{8C6E64CB-3009-407C-90B6-AB1B10669231}"/>
          </ac:picMkLst>
        </pc:picChg>
        <pc:picChg chg="add mod">
          <ac:chgData name="Enbin Joel Tan" userId="84ac0e96-b6ea-46b4-a90a-d9f8437511e3" providerId="ADAL" clId="{734D2661-75E7-4910-82B3-8435A207A18F}" dt="2021-11-23T13:35:56.561" v="2886" actId="1076"/>
          <ac:picMkLst>
            <pc:docMk/>
            <pc:sldMk cId="2946289609" sldId="382"/>
            <ac:picMk id="13" creationId="{C21E452D-0B63-4DD8-87F9-D76EC1C1A0F8}"/>
          </ac:picMkLst>
        </pc:picChg>
        <pc:picChg chg="add mod">
          <ac:chgData name="Enbin Joel Tan" userId="84ac0e96-b6ea-46b4-a90a-d9f8437511e3" providerId="ADAL" clId="{734D2661-75E7-4910-82B3-8435A207A18F}" dt="2021-11-23T13:35:33.913" v="2884" actId="1076"/>
          <ac:picMkLst>
            <pc:docMk/>
            <pc:sldMk cId="2946289609" sldId="382"/>
            <ac:picMk id="15" creationId="{9B2DB85C-64A4-40E6-9F6C-A66DFA45ED0D}"/>
          </ac:picMkLst>
        </pc:picChg>
        <pc:picChg chg="add mod">
          <ac:chgData name="Enbin Joel Tan" userId="84ac0e96-b6ea-46b4-a90a-d9f8437511e3" providerId="ADAL" clId="{734D2661-75E7-4910-82B3-8435A207A18F}" dt="2021-11-23T13:35:41.365" v="2885" actId="1076"/>
          <ac:picMkLst>
            <pc:docMk/>
            <pc:sldMk cId="2946289609" sldId="382"/>
            <ac:picMk id="19" creationId="{70FA2EC1-B7F4-4925-9C97-887582CFB5F6}"/>
          </ac:picMkLst>
        </pc:picChg>
        <pc:picChg chg="add mod">
          <ac:chgData name="Enbin Joel Tan" userId="84ac0e96-b6ea-46b4-a90a-d9f8437511e3" providerId="ADAL" clId="{734D2661-75E7-4910-82B3-8435A207A18F}" dt="2021-11-23T13:35:14.110" v="2881" actId="1076"/>
          <ac:picMkLst>
            <pc:docMk/>
            <pc:sldMk cId="2946289609" sldId="382"/>
            <ac:picMk id="21" creationId="{31AC08C8-FE54-4550-BB4C-A3412B1E3C05}"/>
          </ac:picMkLst>
        </pc:picChg>
        <pc:picChg chg="add mod">
          <ac:chgData name="Enbin Joel Tan" userId="84ac0e96-b6ea-46b4-a90a-d9f8437511e3" providerId="ADAL" clId="{734D2661-75E7-4910-82B3-8435A207A18F}" dt="2021-11-23T13:36:03.610" v="2888" actId="1076"/>
          <ac:picMkLst>
            <pc:docMk/>
            <pc:sldMk cId="2946289609" sldId="382"/>
            <ac:picMk id="23" creationId="{F2CF854E-51DE-42DC-8482-769ADFA351FB}"/>
          </ac:picMkLst>
        </pc:picChg>
        <pc:picChg chg="add mod">
          <ac:chgData name="Enbin Joel Tan" userId="84ac0e96-b6ea-46b4-a90a-d9f8437511e3" providerId="ADAL" clId="{734D2661-75E7-4910-82B3-8435A207A18F}" dt="2021-11-23T13:34:56.891" v="2879" actId="1076"/>
          <ac:picMkLst>
            <pc:docMk/>
            <pc:sldMk cId="2946289609" sldId="382"/>
            <ac:picMk id="25" creationId="{6265460A-EAFF-406C-BC3F-B862C47C4851}"/>
          </ac:picMkLst>
        </pc:picChg>
        <pc:picChg chg="add mod">
          <ac:chgData name="Enbin Joel Tan" userId="84ac0e96-b6ea-46b4-a90a-d9f8437511e3" providerId="ADAL" clId="{734D2661-75E7-4910-82B3-8435A207A18F}" dt="2021-11-23T13:34:50.177" v="2877" actId="14100"/>
          <ac:picMkLst>
            <pc:docMk/>
            <pc:sldMk cId="2946289609" sldId="382"/>
            <ac:picMk id="27" creationId="{0DD68C0C-113F-44C7-B2CD-EC0E343381DC}"/>
          </ac:picMkLst>
        </pc:picChg>
        <pc:picChg chg="add del mod">
          <ac:chgData name="Enbin Joel Tan" userId="84ac0e96-b6ea-46b4-a90a-d9f8437511e3" providerId="ADAL" clId="{734D2661-75E7-4910-82B3-8435A207A18F}" dt="2021-11-23T13:32:42.602" v="2851" actId="478"/>
          <ac:picMkLst>
            <pc:docMk/>
            <pc:sldMk cId="2946289609" sldId="382"/>
            <ac:picMk id="29" creationId="{11D25155-B9DF-4CA5-BA1E-64A10AA98D22}"/>
          </ac:picMkLst>
        </pc:picChg>
        <pc:picChg chg="add mod">
          <ac:chgData name="Enbin Joel Tan" userId="84ac0e96-b6ea-46b4-a90a-d9f8437511e3" providerId="ADAL" clId="{734D2661-75E7-4910-82B3-8435A207A18F}" dt="2021-11-23T13:36:16.057" v="2889" actId="1076"/>
          <ac:picMkLst>
            <pc:docMk/>
            <pc:sldMk cId="2946289609" sldId="382"/>
            <ac:picMk id="31" creationId="{FBFFD81A-6C56-4B46-AC99-E2271D984734}"/>
          </ac:picMkLst>
        </pc:picChg>
      </pc:sldChg>
      <pc:sldChg chg="addSp delSp modSp new mod ord modShow">
        <pc:chgData name="Enbin Joel Tan" userId="84ac0e96-b6ea-46b4-a90a-d9f8437511e3" providerId="ADAL" clId="{734D2661-75E7-4910-82B3-8435A207A18F}" dt="2021-11-26T05:11:21.580" v="7752"/>
        <pc:sldMkLst>
          <pc:docMk/>
          <pc:sldMk cId="1360129989" sldId="383"/>
        </pc:sldMkLst>
        <pc:spChg chg="mod">
          <ac:chgData name="Enbin Joel Tan" userId="84ac0e96-b6ea-46b4-a90a-d9f8437511e3" providerId="ADAL" clId="{734D2661-75E7-4910-82B3-8435A207A18F}" dt="2021-11-26T03:54:02.722" v="7304" actId="20577"/>
          <ac:spMkLst>
            <pc:docMk/>
            <pc:sldMk cId="1360129989" sldId="383"/>
            <ac:spMk id="2" creationId="{A50B9FA7-5147-4158-BA00-85C588031E4A}"/>
          </ac:spMkLst>
        </pc:spChg>
        <pc:spChg chg="mod">
          <ac:chgData name="Enbin Joel Tan" userId="84ac0e96-b6ea-46b4-a90a-d9f8437511e3" providerId="ADAL" clId="{734D2661-75E7-4910-82B3-8435A207A18F}" dt="2021-11-26T03:54:06.676" v="7315" actId="20577"/>
          <ac:spMkLst>
            <pc:docMk/>
            <pc:sldMk cId="1360129989" sldId="383"/>
            <ac:spMk id="3" creationId="{EB90DC8D-95C9-40D2-A143-BBEEFF53892B}"/>
          </ac:spMkLst>
        </pc:spChg>
        <pc:spChg chg="del mod">
          <ac:chgData name="Enbin Joel Tan" userId="84ac0e96-b6ea-46b4-a90a-d9f8437511e3" providerId="ADAL" clId="{734D2661-75E7-4910-82B3-8435A207A18F}" dt="2021-11-26T03:54:25.805" v="7320" actId="478"/>
          <ac:spMkLst>
            <pc:docMk/>
            <pc:sldMk cId="1360129989" sldId="383"/>
            <ac:spMk id="4" creationId="{DC114944-1B64-4DD6-AC70-8DF5EA5DCECA}"/>
          </ac:spMkLst>
        </pc:spChg>
        <pc:spChg chg="del mod">
          <ac:chgData name="Enbin Joel Tan" userId="84ac0e96-b6ea-46b4-a90a-d9f8437511e3" providerId="ADAL" clId="{734D2661-75E7-4910-82B3-8435A207A18F}" dt="2021-11-26T03:54:27.671" v="7321" actId="478"/>
          <ac:spMkLst>
            <pc:docMk/>
            <pc:sldMk cId="1360129989" sldId="383"/>
            <ac:spMk id="5" creationId="{BB6D446F-11A8-4153-BFDF-44CDF785C924}"/>
          </ac:spMkLst>
        </pc:spChg>
        <pc:spChg chg="add mod">
          <ac:chgData name="Enbin Joel Tan" userId="84ac0e96-b6ea-46b4-a90a-d9f8437511e3" providerId="ADAL" clId="{734D2661-75E7-4910-82B3-8435A207A18F}" dt="2021-11-26T05:05:32.865" v="7735" actId="1076"/>
          <ac:spMkLst>
            <pc:docMk/>
            <pc:sldMk cId="1360129989" sldId="383"/>
            <ac:spMk id="10" creationId="{88DCB844-69B4-4C96-BDE8-5BD75E74B5F1}"/>
          </ac:spMkLst>
        </pc:spChg>
        <pc:spChg chg="add mod">
          <ac:chgData name="Enbin Joel Tan" userId="84ac0e96-b6ea-46b4-a90a-d9f8437511e3" providerId="ADAL" clId="{734D2661-75E7-4910-82B3-8435A207A18F}" dt="2021-11-26T05:06:13.897" v="7750" actId="1076"/>
          <ac:spMkLst>
            <pc:docMk/>
            <pc:sldMk cId="1360129989" sldId="383"/>
            <ac:spMk id="11" creationId="{13D17210-9573-4721-936D-7D0C7C420AFB}"/>
          </ac:spMkLst>
        </pc:spChg>
        <pc:picChg chg="add mod">
          <ac:chgData name="Enbin Joel Tan" userId="84ac0e96-b6ea-46b4-a90a-d9f8437511e3" providerId="ADAL" clId="{734D2661-75E7-4910-82B3-8435A207A18F}" dt="2021-11-26T05:05:34.562" v="7736" actId="1076"/>
          <ac:picMkLst>
            <pc:docMk/>
            <pc:sldMk cId="1360129989" sldId="383"/>
            <ac:picMk id="7" creationId="{90E1044E-7C02-4F87-983B-90C997994130}"/>
          </ac:picMkLst>
        </pc:picChg>
        <pc:picChg chg="add mod">
          <ac:chgData name="Enbin Joel Tan" userId="84ac0e96-b6ea-46b4-a90a-d9f8437511e3" providerId="ADAL" clId="{734D2661-75E7-4910-82B3-8435A207A18F}" dt="2021-11-26T05:05:14.346" v="7733" actId="1076"/>
          <ac:picMkLst>
            <pc:docMk/>
            <pc:sldMk cId="1360129989" sldId="383"/>
            <ac:picMk id="8" creationId="{F2C59BDA-286C-4FB9-AEBE-64B449063DB2}"/>
          </ac:picMkLst>
        </pc:picChg>
        <pc:picChg chg="add mod">
          <ac:chgData name="Enbin Joel Tan" userId="84ac0e96-b6ea-46b4-a90a-d9f8437511e3" providerId="ADAL" clId="{734D2661-75E7-4910-82B3-8435A207A18F}" dt="2021-11-26T05:05:41.018" v="7737" actId="1076"/>
          <ac:picMkLst>
            <pc:docMk/>
            <pc:sldMk cId="1360129989" sldId="383"/>
            <ac:picMk id="9" creationId="{21EBDC40-7990-40C5-AA6C-2C50946F7422}"/>
          </ac:picMkLst>
        </pc:picChg>
      </pc:sldChg>
      <pc:sldChg chg="addSp delSp modSp add mod">
        <pc:chgData name="Enbin Joel Tan" userId="84ac0e96-b6ea-46b4-a90a-d9f8437511e3" providerId="ADAL" clId="{734D2661-75E7-4910-82B3-8435A207A18F}" dt="2021-11-26T04:36:04.445" v="7677" actId="1076"/>
        <pc:sldMkLst>
          <pc:docMk/>
          <pc:sldMk cId="1172092895" sldId="384"/>
        </pc:sldMkLst>
        <pc:spChg chg="add mod">
          <ac:chgData name="Enbin Joel Tan" userId="84ac0e96-b6ea-46b4-a90a-d9f8437511e3" providerId="ADAL" clId="{734D2661-75E7-4910-82B3-8435A207A18F}" dt="2021-11-26T04:25:24.617" v="7660" actId="1076"/>
          <ac:spMkLst>
            <pc:docMk/>
            <pc:sldMk cId="1172092895" sldId="384"/>
            <ac:spMk id="22" creationId="{19B90710-0473-42D0-8A81-7B5C5A2D93DC}"/>
          </ac:spMkLst>
        </pc:spChg>
        <pc:spChg chg="add mod">
          <ac:chgData name="Enbin Joel Tan" userId="84ac0e96-b6ea-46b4-a90a-d9f8437511e3" providerId="ADAL" clId="{734D2661-75E7-4910-82B3-8435A207A18F}" dt="2021-11-26T04:36:04.445" v="7677" actId="1076"/>
          <ac:spMkLst>
            <pc:docMk/>
            <pc:sldMk cId="1172092895" sldId="384"/>
            <ac:spMk id="23" creationId="{D0C10C65-09C7-4AD6-B4BA-713239C665BD}"/>
          </ac:spMkLst>
        </pc:spChg>
        <pc:spChg chg="mod">
          <ac:chgData name="Enbin Joel Tan" userId="84ac0e96-b6ea-46b4-a90a-d9f8437511e3" providerId="ADAL" clId="{734D2661-75E7-4910-82B3-8435A207A18F}" dt="2021-11-26T04:22:39.218" v="7518" actId="114"/>
          <ac:spMkLst>
            <pc:docMk/>
            <pc:sldMk cId="1172092895" sldId="384"/>
            <ac:spMk id="1366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6T04:23:43.303" v="7538" actId="478"/>
          <ac:spMkLst>
            <pc:docMk/>
            <pc:sldMk cId="1172092895" sldId="384"/>
            <ac:spMk id="1376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6T04:23:44.070" v="7539" actId="478"/>
          <ac:spMkLst>
            <pc:docMk/>
            <pc:sldMk cId="1172092895" sldId="384"/>
            <ac:spMk id="1377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6T04:23:44.972" v="7540" actId="478"/>
          <ac:spMkLst>
            <pc:docMk/>
            <pc:sldMk cId="1172092895" sldId="384"/>
            <ac:spMk id="1378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6T04:23:38.426" v="7535" actId="478"/>
          <ac:spMkLst>
            <pc:docMk/>
            <pc:sldMk cId="1172092895" sldId="384"/>
            <ac:spMk id="1379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6T04:23:36.461" v="7533" actId="478"/>
          <ac:spMkLst>
            <pc:docMk/>
            <pc:sldMk cId="1172092895" sldId="384"/>
            <ac:spMk id="1380" creationId="{00000000-0000-0000-0000-000000000000}"/>
          </ac:spMkLst>
        </pc:spChg>
        <pc:spChg chg="add del mod">
          <ac:chgData name="Enbin Joel Tan" userId="84ac0e96-b6ea-46b4-a90a-d9f8437511e3" providerId="ADAL" clId="{734D2661-75E7-4910-82B3-8435A207A18F}" dt="2021-11-26T04:24:44.745" v="7652" actId="478"/>
          <ac:spMkLst>
            <pc:docMk/>
            <pc:sldMk cId="1172092895" sldId="384"/>
            <ac:spMk id="1381" creationId="{00000000-0000-0000-0000-000000000000}"/>
          </ac:spMkLst>
        </pc:sp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3" creationId="{48F09409-D8DE-4BD4-A0C3-DF1B946F29B2}"/>
          </ac:picMkLst>
        </pc:picChg>
        <pc:picChg chg="add mod modCrop">
          <ac:chgData name="Enbin Joel Tan" userId="84ac0e96-b6ea-46b4-a90a-d9f8437511e3" providerId="ADAL" clId="{734D2661-75E7-4910-82B3-8435A207A18F}" dt="2021-11-26T04:25:26.172" v="7661" actId="1076"/>
          <ac:picMkLst>
            <pc:docMk/>
            <pc:sldMk cId="1172092895" sldId="384"/>
            <ac:picMk id="4" creationId="{29D2F563-3D6F-492D-B265-6C6E70D28448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5" creationId="{E0EEDD41-6F2A-49F9-99B5-2EB4D3B01A0C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7" creationId="{3D5AA654-B31E-4B4E-AEA7-7C126DC9E8CD}"/>
          </ac:picMkLst>
        </pc:picChg>
        <pc:picChg chg="add mod modCrop">
          <ac:chgData name="Enbin Joel Tan" userId="84ac0e96-b6ea-46b4-a90a-d9f8437511e3" providerId="ADAL" clId="{734D2661-75E7-4910-82B3-8435A207A18F}" dt="2021-11-26T04:25:30.074" v="7663" actId="1076"/>
          <ac:picMkLst>
            <pc:docMk/>
            <pc:sldMk cId="1172092895" sldId="384"/>
            <ac:picMk id="8" creationId="{A9823CBE-4B2C-4239-893F-FA7D239CD8CB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9" creationId="{77A10D58-8A3F-41BB-B69A-C7FB40ADCBFB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11" creationId="{97F4385E-BC90-4930-BF12-284E2E749C6B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13" creationId="{DAA31231-A3C4-4101-8E64-A288D1BD9D2F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15" creationId="{52ECE1B7-7F1B-4E67-9207-E6C07366311E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17" creationId="{DD7F539C-860D-4A0F-B9BC-020F9D51C388}"/>
          </ac:picMkLst>
        </pc:picChg>
        <pc:picChg chg="del">
          <ac:chgData name="Enbin Joel Tan" userId="84ac0e96-b6ea-46b4-a90a-d9f8437511e3" providerId="ADAL" clId="{734D2661-75E7-4910-82B3-8435A207A18F}" dt="2021-11-26T04:23:31.114" v="7531" actId="478"/>
          <ac:picMkLst>
            <pc:docMk/>
            <pc:sldMk cId="1172092895" sldId="384"/>
            <ac:picMk id="19" creationId="{6B4FA16D-73B9-494E-9B55-CD9F3A9B810B}"/>
          </ac:picMkLst>
        </pc:picChg>
      </pc:sldChg>
      <pc:sldChg chg="addSp modSp new del mod">
        <pc:chgData name="Enbin Joel Tan" userId="84ac0e96-b6ea-46b4-a90a-d9f8437511e3" providerId="ADAL" clId="{734D2661-75E7-4910-82B3-8435A207A18F}" dt="2021-11-26T03:40:17.082" v="7163" actId="47"/>
        <pc:sldMkLst>
          <pc:docMk/>
          <pc:sldMk cId="2772190337" sldId="384"/>
        </pc:sldMkLst>
        <pc:graphicFrameChg chg="add mod modGraphic">
          <ac:chgData name="Enbin Joel Tan" userId="84ac0e96-b6ea-46b4-a90a-d9f8437511e3" providerId="ADAL" clId="{734D2661-75E7-4910-82B3-8435A207A18F}" dt="2021-11-26T03:39:19.798" v="7152" actId="122"/>
          <ac:graphicFrameMkLst>
            <pc:docMk/>
            <pc:sldMk cId="2772190337" sldId="384"/>
            <ac:graphicFrameMk id="6" creationId="{E7EF570B-5E82-4D7F-B14A-70DCFE177AB1}"/>
          </ac:graphicFrameMkLst>
        </pc:graphicFrameChg>
      </pc:sldChg>
      <pc:sldMasterChg chg="delSp mod delSldLayout modSldLayout">
        <pc:chgData name="Enbin Joel Tan" userId="84ac0e96-b6ea-46b4-a90a-d9f8437511e3" providerId="ADAL" clId="{734D2661-75E7-4910-82B3-8435A207A18F}" dt="2021-11-23T04:29:42.223" v="454"/>
        <pc:sldMasterMkLst>
          <pc:docMk/>
          <pc:sldMasterMk cId="0" sldId="2147483747"/>
        </pc:sldMasterMkLst>
        <pc:spChg chg="del">
          <ac:chgData name="Enbin Joel Tan" userId="84ac0e96-b6ea-46b4-a90a-d9f8437511e3" providerId="ADAL" clId="{734D2661-75E7-4910-82B3-8435A207A18F}" dt="2021-11-23T04:29:42.076" v="224"/>
          <ac:spMkLst>
            <pc:docMk/>
            <pc:sldMasterMk cId="0" sldId="2147483747"/>
            <ac:spMk id="7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29:42.076" v="224"/>
          <ac:spMkLst>
            <pc:docMk/>
            <pc:sldMasterMk cId="0" sldId="2147483747"/>
            <ac:spMk id="8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29:42.076" v="224"/>
          <ac:spMkLst>
            <pc:docMk/>
            <pc:sldMasterMk cId="0" sldId="2147483747"/>
            <ac:spMk id="9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29:42.076" v="224"/>
          <ac:spMkLst>
            <pc:docMk/>
            <pc:sldMasterMk cId="0" sldId="2147483747"/>
            <ac:spMk id="11" creationId="{00000000-0000-0000-0000-000000000000}"/>
          </ac:spMkLst>
        </pc:spChg>
        <pc:picChg chg="del">
          <ac:chgData name="Enbin Joel Tan" userId="84ac0e96-b6ea-46b4-a90a-d9f8437511e3" providerId="ADAL" clId="{734D2661-75E7-4910-82B3-8435A207A18F}" dt="2021-11-23T04:29:42.076" v="224"/>
          <ac:picMkLst>
            <pc:docMk/>
            <pc:sldMasterMk cId="0" sldId="2147483747"/>
            <ac:picMk id="6" creationId="{00000000-0000-0000-0000-000000000000}"/>
          </ac:picMkLst>
        </pc:picChg>
        <pc:picChg chg="del">
          <ac:chgData name="Enbin Joel Tan" userId="84ac0e96-b6ea-46b4-a90a-d9f8437511e3" providerId="ADAL" clId="{734D2661-75E7-4910-82B3-8435A207A18F}" dt="2021-11-23T04:29:42.076" v="224"/>
          <ac:picMkLst>
            <pc:docMk/>
            <pc:sldMasterMk cId="0" sldId="2147483747"/>
            <ac:picMk id="10" creationId="{00000000-0000-0000-0000-000000000000}"/>
          </ac:picMkLst>
        </pc:picChg>
        <pc:sldLayoutChg chg="delSp mod">
          <pc:chgData name="Enbin Joel Tan" userId="84ac0e96-b6ea-46b4-a90a-d9f8437511e3" providerId="ADAL" clId="{734D2661-75E7-4910-82B3-8435A207A18F}" dt="2021-11-23T04:29:42.091" v="226"/>
          <pc:sldLayoutMkLst>
            <pc:docMk/>
            <pc:sldMasterMk cId="0" sldId="2147483747"/>
            <pc:sldLayoutMk cId="0" sldId="2147483648"/>
          </pc:sldLayoutMkLst>
          <pc:spChg chg="del">
            <ac:chgData name="Enbin Joel Tan" userId="84ac0e96-b6ea-46b4-a90a-d9f8437511e3" providerId="ADAL" clId="{734D2661-75E7-4910-82B3-8435A207A18F}" dt="2021-11-23T04:29:41.791" v="3"/>
            <ac:spMkLst>
              <pc:docMk/>
              <pc:sldMasterMk cId="0" sldId="2147483747"/>
              <pc:sldLayoutMk cId="0" sldId="2147483648"/>
              <ac:spMk id="1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760" v="1"/>
            <ac:picMkLst>
              <pc:docMk/>
              <pc:sldMasterMk cId="0" sldId="2147483747"/>
              <pc:sldLayoutMk cId="0" sldId="2147483648"/>
              <ac:picMk id="13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91" v="226"/>
            <ac:picMkLst>
              <pc:docMk/>
              <pc:sldMasterMk cId="0" sldId="2147483747"/>
              <pc:sldLayoutMk cId="0" sldId="2147483648"/>
              <ac:picMk id="1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875" v="8" actId="2696"/>
          <pc:sldLayoutMkLst>
            <pc:docMk/>
            <pc:sldMasterMk cId="0" sldId="2147483747"/>
            <pc:sldLayoutMk cId="0" sldId="2147483649"/>
          </pc:sldLayoutMkLst>
          <pc:picChg chg="del">
            <ac:chgData name="Enbin Joel Tan" userId="84ac0e96-b6ea-46b4-a90a-d9f8437511e3" providerId="ADAL" clId="{734D2661-75E7-4910-82B3-8435A207A18F}" dt="2021-11-23T04:29:41.859" v="5"/>
            <ac:picMkLst>
              <pc:docMk/>
              <pc:sldMasterMk cId="0" sldId="2147483747"/>
              <pc:sldLayoutMk cId="0" sldId="2147483649"/>
              <ac:picMk id="20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859" v="7"/>
            <ac:picMkLst>
              <pc:docMk/>
              <pc:sldMasterMk cId="0" sldId="2147483747"/>
              <pc:sldLayoutMk cId="0" sldId="2147483649"/>
              <ac:picMk id="23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091" v="232"/>
          <pc:sldLayoutMkLst>
            <pc:docMk/>
            <pc:sldMasterMk cId="0" sldId="2147483747"/>
            <pc:sldLayoutMk cId="0" sldId="2147483650"/>
          </pc:sldLayoutMkLst>
          <pc:spChg chg="del">
            <ac:chgData name="Enbin Joel Tan" userId="84ac0e96-b6ea-46b4-a90a-d9f8437511e3" providerId="ADAL" clId="{734D2661-75E7-4910-82B3-8435A207A18F}" dt="2021-11-23T04:29:42.091" v="232"/>
            <ac:spMkLst>
              <pc:docMk/>
              <pc:sldMasterMk cId="0" sldId="2147483747"/>
              <pc:sldLayoutMk cId="0" sldId="2147483650"/>
              <ac:spMk id="31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91" v="228"/>
            <ac:picMkLst>
              <pc:docMk/>
              <pc:sldMasterMk cId="0" sldId="2147483747"/>
              <pc:sldLayoutMk cId="0" sldId="2147483650"/>
              <ac:picMk id="26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91" v="230"/>
            <ac:picMkLst>
              <pc:docMk/>
              <pc:sldMasterMk cId="0" sldId="2147483747"/>
              <pc:sldLayoutMk cId="0" sldId="2147483650"/>
              <ac:picMk id="2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875" v="13" actId="2696"/>
          <pc:sldLayoutMkLst>
            <pc:docMk/>
            <pc:sldMasterMk cId="0" sldId="2147483747"/>
            <pc:sldLayoutMk cId="0" sldId="2147483651"/>
          </pc:sldLayoutMkLst>
          <pc:picChg chg="del">
            <ac:chgData name="Enbin Joel Tan" userId="84ac0e96-b6ea-46b4-a90a-d9f8437511e3" providerId="ADAL" clId="{734D2661-75E7-4910-82B3-8435A207A18F}" dt="2021-11-23T04:29:41.875" v="10"/>
            <ac:picMkLst>
              <pc:docMk/>
              <pc:sldMasterMk cId="0" sldId="2147483747"/>
              <pc:sldLayoutMk cId="0" sldId="2147483651"/>
              <ac:picMk id="33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875" v="12"/>
            <ac:picMkLst>
              <pc:docMk/>
              <pc:sldMasterMk cId="0" sldId="2147483747"/>
              <pc:sldLayoutMk cId="0" sldId="2147483651"/>
              <ac:picMk id="3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76" v="388"/>
          <pc:sldLayoutMkLst>
            <pc:docMk/>
            <pc:sldMasterMk cId="0" sldId="2147483747"/>
            <pc:sldLayoutMk cId="0" sldId="2147483652"/>
          </pc:sldLayoutMkLst>
          <pc:spChg chg="del">
            <ac:chgData name="Enbin Joel Tan" userId="84ac0e96-b6ea-46b4-a90a-d9f8437511e3" providerId="ADAL" clId="{734D2661-75E7-4910-82B3-8435A207A18F}" dt="2021-11-23T04:29:42.176" v="388"/>
            <ac:spMkLst>
              <pc:docMk/>
              <pc:sldMasterMk cId="0" sldId="2147483747"/>
              <pc:sldLayoutMk cId="0" sldId="2147483652"/>
              <ac:spMk id="4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91" v="234"/>
            <ac:picMkLst>
              <pc:docMk/>
              <pc:sldMasterMk cId="0" sldId="2147483747"/>
              <pc:sldLayoutMk cId="0" sldId="2147483652"/>
              <ac:picMk id="40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91" v="236"/>
            <ac:picMkLst>
              <pc:docMk/>
              <pc:sldMasterMk cId="0" sldId="2147483747"/>
              <pc:sldLayoutMk cId="0" sldId="2147483652"/>
              <ac:picMk id="44" creationId="{00000000-0000-0000-0000-000000000000}"/>
            </ac:picMkLst>
          </pc:picChg>
        </pc:sldLayoutChg>
        <pc:sldLayoutChg chg="del">
          <pc:chgData name="Enbin Joel Tan" userId="84ac0e96-b6ea-46b4-a90a-d9f8437511e3" providerId="ADAL" clId="{734D2661-75E7-4910-82B3-8435A207A18F}" dt="2021-11-23T04:29:41.891" v="14" actId="2696"/>
          <pc:sldLayoutMkLst>
            <pc:docMk/>
            <pc:sldMasterMk cId="0" sldId="2147483747"/>
            <pc:sldLayoutMk cId="0" sldId="2147483653"/>
          </pc:sldLayoutMkLst>
        </pc:sldLayoutChg>
        <pc:sldLayoutChg chg="delSp del mod">
          <pc:chgData name="Enbin Joel Tan" userId="84ac0e96-b6ea-46b4-a90a-d9f8437511e3" providerId="ADAL" clId="{734D2661-75E7-4910-82B3-8435A207A18F}" dt="2021-11-23T04:29:41.891" v="17" actId="2696"/>
          <pc:sldLayoutMkLst>
            <pc:docMk/>
            <pc:sldMasterMk cId="0" sldId="2147483747"/>
            <pc:sldLayoutMk cId="0" sldId="2147483655"/>
          </pc:sldLayoutMkLst>
          <pc:picChg chg="del">
            <ac:chgData name="Enbin Joel Tan" userId="84ac0e96-b6ea-46b4-a90a-d9f8437511e3" providerId="ADAL" clId="{734D2661-75E7-4910-82B3-8435A207A18F}" dt="2021-11-23T04:29:41.891" v="16"/>
            <ac:picMkLst>
              <pc:docMk/>
              <pc:sldMasterMk cId="0" sldId="2147483747"/>
              <pc:sldLayoutMk cId="0" sldId="2147483655"/>
              <ac:picMk id="6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76" v="390"/>
          <pc:sldLayoutMkLst>
            <pc:docMk/>
            <pc:sldMasterMk cId="0" sldId="2147483747"/>
            <pc:sldLayoutMk cId="0" sldId="2147483656"/>
          </pc:sldLayoutMkLst>
          <pc:spChg chg="del">
            <ac:chgData name="Enbin Joel Tan" userId="84ac0e96-b6ea-46b4-a90a-d9f8437511e3" providerId="ADAL" clId="{734D2661-75E7-4910-82B3-8435A207A18F}" dt="2021-11-23T04:29:42.176" v="390"/>
            <ac:spMkLst>
              <pc:docMk/>
              <pc:sldMasterMk cId="0" sldId="2147483747"/>
              <pc:sldLayoutMk cId="0" sldId="2147483656"/>
              <ac:spMk id="7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91" v="238"/>
            <ac:picMkLst>
              <pc:docMk/>
              <pc:sldMasterMk cId="0" sldId="2147483747"/>
              <pc:sldLayoutMk cId="0" sldId="2147483656"/>
              <ac:picMk id="7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091" v="240"/>
          <pc:sldLayoutMkLst>
            <pc:docMk/>
            <pc:sldMasterMk cId="0" sldId="2147483747"/>
            <pc:sldLayoutMk cId="0" sldId="2147483657"/>
          </pc:sldLayoutMkLst>
          <pc:spChg chg="del">
            <ac:chgData name="Enbin Joel Tan" userId="84ac0e96-b6ea-46b4-a90a-d9f8437511e3" providerId="ADAL" clId="{734D2661-75E7-4910-82B3-8435A207A18F}" dt="2021-11-23T04:29:41.891" v="21"/>
            <ac:spMkLst>
              <pc:docMk/>
              <pc:sldMasterMk cId="0" sldId="2147483747"/>
              <pc:sldLayoutMk cId="0" sldId="2147483657"/>
              <ac:spMk id="7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891" v="19"/>
            <ac:picMkLst>
              <pc:docMk/>
              <pc:sldMasterMk cId="0" sldId="2147483747"/>
              <pc:sldLayoutMk cId="0" sldId="2147483657"/>
              <ac:picMk id="74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91" v="240"/>
            <ac:picMkLst>
              <pc:docMk/>
              <pc:sldMasterMk cId="0" sldId="2147483747"/>
              <pc:sldLayoutMk cId="0" sldId="2147483657"/>
              <ac:picMk id="75" creationId="{00000000-0000-0000-0000-000000000000}"/>
            </ac:picMkLst>
          </pc:picChg>
        </pc:sldLayoutChg>
        <pc:sldLayoutChg chg="del">
          <pc:chgData name="Enbin Joel Tan" userId="84ac0e96-b6ea-46b4-a90a-d9f8437511e3" providerId="ADAL" clId="{734D2661-75E7-4910-82B3-8435A207A18F}" dt="2021-11-23T04:29:41.891" v="22" actId="2696"/>
          <pc:sldLayoutMkLst>
            <pc:docMk/>
            <pc:sldMasterMk cId="0" sldId="2147483747"/>
            <pc:sldLayoutMk cId="0" sldId="2147483658"/>
          </pc:sldLayoutMkLst>
        </pc:sldLayoutChg>
        <pc:sldLayoutChg chg="delSp del mod">
          <pc:chgData name="Enbin Joel Tan" userId="84ac0e96-b6ea-46b4-a90a-d9f8437511e3" providerId="ADAL" clId="{734D2661-75E7-4910-82B3-8435A207A18F}" dt="2021-11-23T04:29:41.891" v="27" actId="2696"/>
          <pc:sldLayoutMkLst>
            <pc:docMk/>
            <pc:sldMasterMk cId="0" sldId="2147483747"/>
            <pc:sldLayoutMk cId="0" sldId="2147483660"/>
          </pc:sldLayoutMkLst>
          <pc:spChg chg="del">
            <ac:chgData name="Enbin Joel Tan" userId="84ac0e96-b6ea-46b4-a90a-d9f8437511e3" providerId="ADAL" clId="{734D2661-75E7-4910-82B3-8435A207A18F}" dt="2021-11-23T04:29:41.891" v="26"/>
            <ac:spMkLst>
              <pc:docMk/>
              <pc:sldMasterMk cId="0" sldId="2147483747"/>
              <pc:sldLayoutMk cId="0" sldId="2147483660"/>
              <ac:spMk id="9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891" v="24"/>
            <ac:picMkLst>
              <pc:docMk/>
              <pc:sldMasterMk cId="0" sldId="2147483747"/>
              <pc:sldLayoutMk cId="0" sldId="2147483660"/>
              <ac:picMk id="94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091" v="246"/>
          <pc:sldLayoutMkLst>
            <pc:docMk/>
            <pc:sldMasterMk cId="0" sldId="2147483747"/>
            <pc:sldLayoutMk cId="0" sldId="2147483661"/>
          </pc:sldLayoutMkLst>
          <pc:spChg chg="del">
            <ac:chgData name="Enbin Joel Tan" userId="84ac0e96-b6ea-46b4-a90a-d9f8437511e3" providerId="ADAL" clId="{734D2661-75E7-4910-82B3-8435A207A18F}" dt="2021-11-23T04:29:42.091" v="246"/>
            <ac:spMkLst>
              <pc:docMk/>
              <pc:sldMasterMk cId="0" sldId="2147483747"/>
              <pc:sldLayoutMk cId="0" sldId="2147483661"/>
              <ac:spMk id="10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91" v="242"/>
            <ac:picMkLst>
              <pc:docMk/>
              <pc:sldMasterMk cId="0" sldId="2147483747"/>
              <pc:sldLayoutMk cId="0" sldId="2147483661"/>
              <ac:picMk id="100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91" v="244"/>
            <ac:picMkLst>
              <pc:docMk/>
              <pc:sldMasterMk cId="0" sldId="2147483747"/>
              <pc:sldLayoutMk cId="0" sldId="2147483661"/>
              <ac:picMk id="10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06" v="30" actId="2696"/>
          <pc:sldLayoutMkLst>
            <pc:docMk/>
            <pc:sldMasterMk cId="0" sldId="2147483747"/>
            <pc:sldLayoutMk cId="0" sldId="2147483662"/>
          </pc:sldLayoutMkLst>
          <pc:picChg chg="del">
            <ac:chgData name="Enbin Joel Tan" userId="84ac0e96-b6ea-46b4-a90a-d9f8437511e3" providerId="ADAL" clId="{734D2661-75E7-4910-82B3-8435A207A18F}" dt="2021-11-23T04:29:41.906" v="29"/>
            <ac:picMkLst>
              <pc:docMk/>
              <pc:sldMasterMk cId="0" sldId="2147483747"/>
              <pc:sldLayoutMk cId="0" sldId="2147483662"/>
              <ac:picMk id="109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76" v="392"/>
          <pc:sldLayoutMkLst>
            <pc:docMk/>
            <pc:sldMasterMk cId="0" sldId="2147483747"/>
            <pc:sldLayoutMk cId="0" sldId="2147483663"/>
          </pc:sldLayoutMkLst>
          <pc:spChg chg="del">
            <ac:chgData name="Enbin Joel Tan" userId="84ac0e96-b6ea-46b4-a90a-d9f8437511e3" providerId="ADAL" clId="{734D2661-75E7-4910-82B3-8435A207A18F}" dt="2021-11-23T04:29:42.107" v="250"/>
            <ac:spMkLst>
              <pc:docMk/>
              <pc:sldMasterMk cId="0" sldId="2147483747"/>
              <pc:sldLayoutMk cId="0" sldId="2147483663"/>
              <ac:spMk id="11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91" v="248"/>
            <ac:picMkLst>
              <pc:docMk/>
              <pc:sldMasterMk cId="0" sldId="2147483747"/>
              <pc:sldLayoutMk cId="0" sldId="2147483663"/>
              <ac:picMk id="11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76" v="392"/>
            <ac:picMkLst>
              <pc:docMk/>
              <pc:sldMasterMk cId="0" sldId="2147483747"/>
              <pc:sldLayoutMk cId="0" sldId="2147483663"/>
              <ac:picMk id="11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06" v="33" actId="2696"/>
          <pc:sldLayoutMkLst>
            <pc:docMk/>
            <pc:sldMasterMk cId="0" sldId="2147483747"/>
            <pc:sldLayoutMk cId="0" sldId="2147483664"/>
          </pc:sldLayoutMkLst>
          <pc:picChg chg="del">
            <ac:chgData name="Enbin Joel Tan" userId="84ac0e96-b6ea-46b4-a90a-d9f8437511e3" providerId="ADAL" clId="{734D2661-75E7-4910-82B3-8435A207A18F}" dt="2021-11-23T04:29:41.906" v="32"/>
            <ac:picMkLst>
              <pc:docMk/>
              <pc:sldMasterMk cId="0" sldId="2147483747"/>
              <pc:sldLayoutMk cId="0" sldId="2147483664"/>
              <ac:picMk id="119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76" v="394"/>
          <pc:sldLayoutMkLst>
            <pc:docMk/>
            <pc:sldMasterMk cId="0" sldId="2147483747"/>
            <pc:sldLayoutMk cId="0" sldId="2147483665"/>
          </pc:sldLayoutMkLst>
          <pc:spChg chg="del">
            <ac:chgData name="Enbin Joel Tan" userId="84ac0e96-b6ea-46b4-a90a-d9f8437511e3" providerId="ADAL" clId="{734D2661-75E7-4910-82B3-8435A207A18F}" dt="2021-11-23T04:29:42.176" v="394"/>
            <ac:spMkLst>
              <pc:docMk/>
              <pc:sldMasterMk cId="0" sldId="2147483747"/>
              <pc:sldLayoutMk cId="0" sldId="2147483665"/>
              <ac:spMk id="12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52"/>
            <ac:picMkLst>
              <pc:docMk/>
              <pc:sldMasterMk cId="0" sldId="2147483747"/>
              <pc:sldLayoutMk cId="0" sldId="2147483665"/>
              <ac:picMk id="126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06" v="36" actId="2696"/>
          <pc:sldLayoutMkLst>
            <pc:docMk/>
            <pc:sldMasterMk cId="0" sldId="2147483747"/>
            <pc:sldLayoutMk cId="0" sldId="2147483666"/>
          </pc:sldLayoutMkLst>
          <pc:picChg chg="del">
            <ac:chgData name="Enbin Joel Tan" userId="84ac0e96-b6ea-46b4-a90a-d9f8437511e3" providerId="ADAL" clId="{734D2661-75E7-4910-82B3-8435A207A18F}" dt="2021-11-23T04:29:41.906" v="35"/>
            <ac:picMkLst>
              <pc:docMk/>
              <pc:sldMasterMk cId="0" sldId="2147483747"/>
              <pc:sldLayoutMk cId="0" sldId="2147483666"/>
              <ac:picMk id="13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76" v="396"/>
          <pc:sldLayoutMkLst>
            <pc:docMk/>
            <pc:sldMasterMk cId="0" sldId="2147483747"/>
            <pc:sldLayoutMk cId="0" sldId="2147483667"/>
          </pc:sldLayoutMkLst>
          <pc:spChg chg="del">
            <ac:chgData name="Enbin Joel Tan" userId="84ac0e96-b6ea-46b4-a90a-d9f8437511e3" providerId="ADAL" clId="{734D2661-75E7-4910-82B3-8435A207A18F}" dt="2021-11-23T04:29:42.176" v="396"/>
            <ac:spMkLst>
              <pc:docMk/>
              <pc:sldMasterMk cId="0" sldId="2147483747"/>
              <pc:sldLayoutMk cId="0" sldId="2147483667"/>
              <ac:spMk id="13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54"/>
            <ac:picMkLst>
              <pc:docMk/>
              <pc:sldMasterMk cId="0" sldId="2147483747"/>
              <pc:sldLayoutMk cId="0" sldId="2147483667"/>
              <ac:picMk id="13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06" v="41" actId="2696"/>
          <pc:sldLayoutMkLst>
            <pc:docMk/>
            <pc:sldMasterMk cId="0" sldId="2147483747"/>
            <pc:sldLayoutMk cId="0" sldId="2147483668"/>
          </pc:sldLayoutMkLst>
          <pc:spChg chg="del">
            <ac:chgData name="Enbin Joel Tan" userId="84ac0e96-b6ea-46b4-a90a-d9f8437511e3" providerId="ADAL" clId="{734D2661-75E7-4910-82B3-8435A207A18F}" dt="2021-11-23T04:29:41.906" v="40"/>
            <ac:spMkLst>
              <pc:docMk/>
              <pc:sldMasterMk cId="0" sldId="2147483747"/>
              <pc:sldLayoutMk cId="0" sldId="2147483668"/>
              <ac:spMk id="14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06" v="38"/>
            <ac:picMkLst>
              <pc:docMk/>
              <pc:sldMasterMk cId="0" sldId="2147483747"/>
              <pc:sldLayoutMk cId="0" sldId="2147483668"/>
              <ac:picMk id="14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398"/>
          <pc:sldLayoutMkLst>
            <pc:docMk/>
            <pc:sldMasterMk cId="0" sldId="2147483747"/>
            <pc:sldLayoutMk cId="0" sldId="2147483669"/>
          </pc:sldLayoutMkLst>
          <pc:spChg chg="del">
            <ac:chgData name="Enbin Joel Tan" userId="84ac0e96-b6ea-46b4-a90a-d9f8437511e3" providerId="ADAL" clId="{734D2661-75E7-4910-82B3-8435A207A18F}" dt="2021-11-23T04:29:42.107" v="258"/>
            <ac:spMkLst>
              <pc:docMk/>
              <pc:sldMasterMk cId="0" sldId="2147483747"/>
              <pc:sldLayoutMk cId="0" sldId="2147483669"/>
              <ac:spMk id="14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56"/>
            <ac:picMkLst>
              <pc:docMk/>
              <pc:sldMasterMk cId="0" sldId="2147483747"/>
              <pc:sldLayoutMk cId="0" sldId="2147483669"/>
              <ac:picMk id="14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398"/>
            <ac:picMkLst>
              <pc:docMk/>
              <pc:sldMasterMk cId="0" sldId="2147483747"/>
              <pc:sldLayoutMk cId="0" sldId="2147483669"/>
              <ac:picMk id="146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22" v="46" actId="2696"/>
          <pc:sldLayoutMkLst>
            <pc:docMk/>
            <pc:sldMasterMk cId="0" sldId="2147483747"/>
            <pc:sldLayoutMk cId="0" sldId="2147483670"/>
          </pc:sldLayoutMkLst>
          <pc:spChg chg="del">
            <ac:chgData name="Enbin Joel Tan" userId="84ac0e96-b6ea-46b4-a90a-d9f8437511e3" providerId="ADAL" clId="{734D2661-75E7-4910-82B3-8435A207A18F}" dt="2021-11-23T04:29:41.906" v="45"/>
            <ac:spMkLst>
              <pc:docMk/>
              <pc:sldMasterMk cId="0" sldId="2147483747"/>
              <pc:sldLayoutMk cId="0" sldId="2147483670"/>
              <ac:spMk id="15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06" v="43"/>
            <ac:picMkLst>
              <pc:docMk/>
              <pc:sldMasterMk cId="0" sldId="2147483747"/>
              <pc:sldLayoutMk cId="0" sldId="2147483670"/>
              <ac:picMk id="149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00"/>
          <pc:sldLayoutMkLst>
            <pc:docMk/>
            <pc:sldMasterMk cId="0" sldId="2147483747"/>
            <pc:sldLayoutMk cId="0" sldId="2147483671"/>
          </pc:sldLayoutMkLst>
          <pc:spChg chg="del">
            <ac:chgData name="Enbin Joel Tan" userId="84ac0e96-b6ea-46b4-a90a-d9f8437511e3" providerId="ADAL" clId="{734D2661-75E7-4910-82B3-8435A207A18F}" dt="2021-11-23T04:29:42.191" v="400"/>
            <ac:spMkLst>
              <pc:docMk/>
              <pc:sldMasterMk cId="0" sldId="2147483747"/>
              <pc:sldLayoutMk cId="0" sldId="2147483671"/>
              <ac:spMk id="15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60"/>
            <ac:picMkLst>
              <pc:docMk/>
              <pc:sldMasterMk cId="0" sldId="2147483747"/>
              <pc:sldLayoutMk cId="0" sldId="2147483671"/>
              <ac:picMk id="155" creationId="{00000000-0000-0000-0000-000000000000}"/>
            </ac:picMkLst>
          </pc:picChg>
        </pc:sldLayoutChg>
        <pc:sldLayoutChg chg="del">
          <pc:chgData name="Enbin Joel Tan" userId="84ac0e96-b6ea-46b4-a90a-d9f8437511e3" providerId="ADAL" clId="{734D2661-75E7-4910-82B3-8435A207A18F}" dt="2021-11-23T04:29:41.922" v="47" actId="2696"/>
          <pc:sldLayoutMkLst>
            <pc:docMk/>
            <pc:sldMasterMk cId="0" sldId="2147483747"/>
            <pc:sldLayoutMk cId="0" sldId="2147483672"/>
          </pc:sldLayoutMkLst>
        </pc:sldLayoutChg>
        <pc:sldLayoutChg chg="delSp del mod">
          <pc:chgData name="Enbin Joel Tan" userId="84ac0e96-b6ea-46b4-a90a-d9f8437511e3" providerId="ADAL" clId="{734D2661-75E7-4910-82B3-8435A207A18F}" dt="2021-11-23T04:29:41.922" v="54" actId="2696"/>
          <pc:sldLayoutMkLst>
            <pc:docMk/>
            <pc:sldMasterMk cId="0" sldId="2147483747"/>
            <pc:sldLayoutMk cId="0" sldId="2147483674"/>
          </pc:sldLayoutMkLst>
          <pc:spChg chg="del">
            <ac:chgData name="Enbin Joel Tan" userId="84ac0e96-b6ea-46b4-a90a-d9f8437511e3" providerId="ADAL" clId="{734D2661-75E7-4910-82B3-8435A207A18F}" dt="2021-11-23T04:29:41.922" v="53"/>
            <ac:spMkLst>
              <pc:docMk/>
              <pc:sldMasterMk cId="0" sldId="2147483747"/>
              <pc:sldLayoutMk cId="0" sldId="2147483674"/>
              <ac:spMk id="17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22" v="49"/>
            <ac:picMkLst>
              <pc:docMk/>
              <pc:sldMasterMk cId="0" sldId="2147483747"/>
              <pc:sldLayoutMk cId="0" sldId="2147483674"/>
              <ac:picMk id="16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22" v="51"/>
            <ac:picMkLst>
              <pc:docMk/>
              <pc:sldMasterMk cId="0" sldId="2147483747"/>
              <pc:sldLayoutMk cId="0" sldId="2147483674"/>
              <ac:picMk id="168" creationId="{00000000-0000-0000-0000-000000000000}"/>
            </ac:picMkLst>
          </pc:picChg>
        </pc:sldLayoutChg>
        <pc:sldLayoutChg chg="del">
          <pc:chgData name="Enbin Joel Tan" userId="84ac0e96-b6ea-46b4-a90a-d9f8437511e3" providerId="ADAL" clId="{734D2661-75E7-4910-82B3-8435A207A18F}" dt="2021-11-23T04:29:41.922" v="55" actId="2696"/>
          <pc:sldLayoutMkLst>
            <pc:docMk/>
            <pc:sldMasterMk cId="0" sldId="2147483747"/>
            <pc:sldLayoutMk cId="0" sldId="2147483676"/>
          </pc:sldLayoutMkLst>
        </pc:sldLayoutChg>
        <pc:sldLayoutChg chg="delSp mod">
          <pc:chgData name="Enbin Joel Tan" userId="84ac0e96-b6ea-46b4-a90a-d9f8437511e3" providerId="ADAL" clId="{734D2661-75E7-4910-82B3-8435A207A18F}" dt="2021-11-23T04:29:42.191" v="402"/>
          <pc:sldLayoutMkLst>
            <pc:docMk/>
            <pc:sldMasterMk cId="0" sldId="2147483747"/>
            <pc:sldLayoutMk cId="0" sldId="2147483677"/>
          </pc:sldLayoutMkLst>
          <pc:spChg chg="del">
            <ac:chgData name="Enbin Joel Tan" userId="84ac0e96-b6ea-46b4-a90a-d9f8437511e3" providerId="ADAL" clId="{734D2661-75E7-4910-82B3-8435A207A18F}" dt="2021-11-23T04:29:42.107" v="264"/>
            <ac:spMkLst>
              <pc:docMk/>
              <pc:sldMasterMk cId="0" sldId="2147483747"/>
              <pc:sldLayoutMk cId="0" sldId="2147483677"/>
              <ac:spMk id="17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62"/>
            <ac:picMkLst>
              <pc:docMk/>
              <pc:sldMasterMk cId="0" sldId="2147483747"/>
              <pc:sldLayoutMk cId="0" sldId="2147483677"/>
              <ac:picMk id="17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02"/>
            <ac:picMkLst>
              <pc:docMk/>
              <pc:sldMasterMk cId="0" sldId="2147483747"/>
              <pc:sldLayoutMk cId="0" sldId="2147483677"/>
              <ac:picMk id="176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22" v="60" actId="2696"/>
          <pc:sldLayoutMkLst>
            <pc:docMk/>
            <pc:sldMasterMk cId="0" sldId="2147483747"/>
            <pc:sldLayoutMk cId="0" sldId="2147483678"/>
          </pc:sldLayoutMkLst>
          <pc:spChg chg="del">
            <ac:chgData name="Enbin Joel Tan" userId="84ac0e96-b6ea-46b4-a90a-d9f8437511e3" providerId="ADAL" clId="{734D2661-75E7-4910-82B3-8435A207A18F}" dt="2021-11-23T04:29:41.922" v="59"/>
            <ac:spMkLst>
              <pc:docMk/>
              <pc:sldMasterMk cId="0" sldId="2147483747"/>
              <pc:sldLayoutMk cId="0" sldId="2147483678"/>
              <ac:spMk id="18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22" v="57"/>
            <ac:picMkLst>
              <pc:docMk/>
              <pc:sldMasterMk cId="0" sldId="2147483747"/>
              <pc:sldLayoutMk cId="0" sldId="2147483678"/>
              <ac:picMk id="18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07" v="270"/>
          <pc:sldLayoutMkLst>
            <pc:docMk/>
            <pc:sldMasterMk cId="0" sldId="2147483747"/>
            <pc:sldLayoutMk cId="0" sldId="2147483679"/>
          </pc:sldLayoutMkLst>
          <pc:spChg chg="del">
            <ac:chgData name="Enbin Joel Tan" userId="84ac0e96-b6ea-46b4-a90a-d9f8437511e3" providerId="ADAL" clId="{734D2661-75E7-4910-82B3-8435A207A18F}" dt="2021-11-23T04:29:42.107" v="270"/>
            <ac:spMkLst>
              <pc:docMk/>
              <pc:sldMasterMk cId="0" sldId="2147483747"/>
              <pc:sldLayoutMk cId="0" sldId="2147483679"/>
              <ac:spMk id="19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66"/>
            <ac:picMkLst>
              <pc:docMk/>
              <pc:sldMasterMk cId="0" sldId="2147483747"/>
              <pc:sldLayoutMk cId="0" sldId="2147483679"/>
              <ac:picMk id="188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07" v="268"/>
            <ac:picMkLst>
              <pc:docMk/>
              <pc:sldMasterMk cId="0" sldId="2147483747"/>
              <pc:sldLayoutMk cId="0" sldId="2147483679"/>
              <ac:picMk id="191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38" v="65" actId="2696"/>
          <pc:sldLayoutMkLst>
            <pc:docMk/>
            <pc:sldMasterMk cId="0" sldId="2147483747"/>
            <pc:sldLayoutMk cId="0" sldId="2147483680"/>
          </pc:sldLayoutMkLst>
          <pc:spChg chg="del">
            <ac:chgData name="Enbin Joel Tan" userId="84ac0e96-b6ea-46b4-a90a-d9f8437511e3" providerId="ADAL" clId="{734D2661-75E7-4910-82B3-8435A207A18F}" dt="2021-11-23T04:29:41.938" v="64"/>
            <ac:spMkLst>
              <pc:docMk/>
              <pc:sldMasterMk cId="0" sldId="2147483747"/>
              <pc:sldLayoutMk cId="0" sldId="2147483680"/>
              <ac:spMk id="20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22" v="62"/>
            <ac:picMkLst>
              <pc:docMk/>
              <pc:sldMasterMk cId="0" sldId="2147483747"/>
              <pc:sldLayoutMk cId="0" sldId="2147483680"/>
              <ac:picMk id="195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04"/>
          <pc:sldLayoutMkLst>
            <pc:docMk/>
            <pc:sldMasterMk cId="0" sldId="2147483747"/>
            <pc:sldLayoutMk cId="0" sldId="2147483681"/>
          </pc:sldLayoutMkLst>
          <pc:spChg chg="del">
            <ac:chgData name="Enbin Joel Tan" userId="84ac0e96-b6ea-46b4-a90a-d9f8437511e3" providerId="ADAL" clId="{734D2661-75E7-4910-82B3-8435A207A18F}" dt="2021-11-23T04:29:42.191" v="404"/>
            <ac:spMkLst>
              <pc:docMk/>
              <pc:sldMasterMk cId="0" sldId="2147483747"/>
              <pc:sldLayoutMk cId="0" sldId="2147483681"/>
              <ac:spMk id="20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72"/>
            <ac:picMkLst>
              <pc:docMk/>
              <pc:sldMasterMk cId="0" sldId="2147483747"/>
              <pc:sldLayoutMk cId="0" sldId="2147483681"/>
              <ac:picMk id="20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07" v="274"/>
            <ac:picMkLst>
              <pc:docMk/>
              <pc:sldMasterMk cId="0" sldId="2147483747"/>
              <pc:sldLayoutMk cId="0" sldId="2147483681"/>
              <ac:picMk id="206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38" v="70" actId="2696"/>
          <pc:sldLayoutMkLst>
            <pc:docMk/>
            <pc:sldMasterMk cId="0" sldId="2147483747"/>
            <pc:sldLayoutMk cId="0" sldId="2147483682"/>
          </pc:sldLayoutMkLst>
          <pc:picChg chg="del">
            <ac:chgData name="Enbin Joel Tan" userId="84ac0e96-b6ea-46b4-a90a-d9f8437511e3" providerId="ADAL" clId="{734D2661-75E7-4910-82B3-8435A207A18F}" dt="2021-11-23T04:29:41.938" v="67"/>
            <ac:picMkLst>
              <pc:docMk/>
              <pc:sldMasterMk cId="0" sldId="2147483747"/>
              <pc:sldLayoutMk cId="0" sldId="2147483682"/>
              <ac:picMk id="209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38" v="69"/>
            <ac:picMkLst>
              <pc:docMk/>
              <pc:sldMasterMk cId="0" sldId="2147483747"/>
              <pc:sldLayoutMk cId="0" sldId="2147483682"/>
              <ac:picMk id="213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06"/>
          <pc:sldLayoutMkLst>
            <pc:docMk/>
            <pc:sldMasterMk cId="0" sldId="2147483747"/>
            <pc:sldLayoutMk cId="0" sldId="2147483683"/>
          </pc:sldLayoutMkLst>
          <pc:spChg chg="del">
            <ac:chgData name="Enbin Joel Tan" userId="84ac0e96-b6ea-46b4-a90a-d9f8437511e3" providerId="ADAL" clId="{734D2661-75E7-4910-82B3-8435A207A18F}" dt="2021-11-23T04:29:42.191" v="406"/>
            <ac:spMkLst>
              <pc:docMk/>
              <pc:sldMasterMk cId="0" sldId="2147483747"/>
              <pc:sldLayoutMk cId="0" sldId="2147483683"/>
              <ac:spMk id="221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07" v="276"/>
            <ac:picMkLst>
              <pc:docMk/>
              <pc:sldMasterMk cId="0" sldId="2147483747"/>
              <pc:sldLayoutMk cId="0" sldId="2147483683"/>
              <ac:picMk id="220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38" v="73" actId="2696"/>
          <pc:sldLayoutMkLst>
            <pc:docMk/>
            <pc:sldMasterMk cId="0" sldId="2147483747"/>
            <pc:sldLayoutMk cId="0" sldId="2147483684"/>
          </pc:sldLayoutMkLst>
          <pc:picChg chg="del">
            <ac:chgData name="Enbin Joel Tan" userId="84ac0e96-b6ea-46b4-a90a-d9f8437511e3" providerId="ADAL" clId="{734D2661-75E7-4910-82B3-8435A207A18F}" dt="2021-11-23T04:29:41.938" v="72"/>
            <ac:picMkLst>
              <pc:docMk/>
              <pc:sldMasterMk cId="0" sldId="2147483747"/>
              <pc:sldLayoutMk cId="0" sldId="2147483684"/>
              <ac:picMk id="22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08"/>
          <pc:sldLayoutMkLst>
            <pc:docMk/>
            <pc:sldMasterMk cId="0" sldId="2147483747"/>
            <pc:sldLayoutMk cId="0" sldId="2147483685"/>
          </pc:sldLayoutMkLst>
          <pc:spChg chg="del">
            <ac:chgData name="Enbin Joel Tan" userId="84ac0e96-b6ea-46b4-a90a-d9f8437511e3" providerId="ADAL" clId="{734D2661-75E7-4910-82B3-8435A207A18F}" dt="2021-11-23T04:29:42.191" v="408"/>
            <ac:spMkLst>
              <pc:docMk/>
              <pc:sldMasterMk cId="0" sldId="2147483747"/>
              <pc:sldLayoutMk cId="0" sldId="2147483685"/>
              <ac:spMk id="23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78"/>
            <ac:picMkLst>
              <pc:docMk/>
              <pc:sldMasterMk cId="0" sldId="2147483747"/>
              <pc:sldLayoutMk cId="0" sldId="2147483685"/>
              <ac:picMk id="23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38" v="76" actId="2696"/>
          <pc:sldLayoutMkLst>
            <pc:docMk/>
            <pc:sldMasterMk cId="0" sldId="2147483747"/>
            <pc:sldLayoutMk cId="0" sldId="2147483686"/>
          </pc:sldLayoutMkLst>
          <pc:picChg chg="del">
            <ac:chgData name="Enbin Joel Tan" userId="84ac0e96-b6ea-46b4-a90a-d9f8437511e3" providerId="ADAL" clId="{734D2661-75E7-4910-82B3-8435A207A18F}" dt="2021-11-23T04:29:41.938" v="75"/>
            <ac:picMkLst>
              <pc:docMk/>
              <pc:sldMasterMk cId="0" sldId="2147483747"/>
              <pc:sldLayoutMk cId="0" sldId="2147483686"/>
              <ac:picMk id="23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10"/>
          <pc:sldLayoutMkLst>
            <pc:docMk/>
            <pc:sldMasterMk cId="0" sldId="2147483747"/>
            <pc:sldLayoutMk cId="0" sldId="2147483687"/>
          </pc:sldLayoutMkLst>
          <pc:spChg chg="del">
            <ac:chgData name="Enbin Joel Tan" userId="84ac0e96-b6ea-46b4-a90a-d9f8437511e3" providerId="ADAL" clId="{734D2661-75E7-4910-82B3-8435A207A18F}" dt="2021-11-23T04:29:42.122" v="282"/>
            <ac:spMkLst>
              <pc:docMk/>
              <pc:sldMasterMk cId="0" sldId="2147483747"/>
              <pc:sldLayoutMk cId="0" sldId="2147483687"/>
              <ac:spMk id="24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80"/>
            <ac:picMkLst>
              <pc:docMk/>
              <pc:sldMasterMk cId="0" sldId="2147483747"/>
              <pc:sldLayoutMk cId="0" sldId="2147483687"/>
              <ac:picMk id="240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10"/>
            <ac:picMkLst>
              <pc:docMk/>
              <pc:sldMasterMk cId="0" sldId="2147483747"/>
              <pc:sldLayoutMk cId="0" sldId="2147483687"/>
              <ac:picMk id="241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53" v="81" actId="2696"/>
          <pc:sldLayoutMkLst>
            <pc:docMk/>
            <pc:sldMasterMk cId="0" sldId="2147483747"/>
            <pc:sldLayoutMk cId="0" sldId="2147483688"/>
          </pc:sldLayoutMkLst>
          <pc:spChg chg="del">
            <ac:chgData name="Enbin Joel Tan" userId="84ac0e96-b6ea-46b4-a90a-d9f8437511e3" providerId="ADAL" clId="{734D2661-75E7-4910-82B3-8435A207A18F}" dt="2021-11-23T04:29:41.938" v="80"/>
            <ac:spMkLst>
              <pc:docMk/>
              <pc:sldMasterMk cId="0" sldId="2147483747"/>
              <pc:sldLayoutMk cId="0" sldId="2147483688"/>
              <ac:spMk id="25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38" v="78"/>
            <ac:picMkLst>
              <pc:docMk/>
              <pc:sldMasterMk cId="0" sldId="2147483747"/>
              <pc:sldLayoutMk cId="0" sldId="2147483688"/>
              <ac:picMk id="24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12"/>
          <pc:sldLayoutMkLst>
            <pc:docMk/>
            <pc:sldMasterMk cId="0" sldId="2147483747"/>
            <pc:sldLayoutMk cId="0" sldId="2147483689"/>
          </pc:sldLayoutMkLst>
          <pc:spChg chg="del">
            <ac:chgData name="Enbin Joel Tan" userId="84ac0e96-b6ea-46b4-a90a-d9f8437511e3" providerId="ADAL" clId="{734D2661-75E7-4910-82B3-8435A207A18F}" dt="2021-11-23T04:29:42.191" v="412"/>
            <ac:spMkLst>
              <pc:docMk/>
              <pc:sldMasterMk cId="0" sldId="2147483747"/>
              <pc:sldLayoutMk cId="0" sldId="2147483689"/>
              <ac:spMk id="25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84"/>
            <ac:picMkLst>
              <pc:docMk/>
              <pc:sldMasterMk cId="0" sldId="2147483747"/>
              <pc:sldLayoutMk cId="0" sldId="2147483689"/>
              <ac:picMk id="255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53" v="84" actId="2696"/>
          <pc:sldLayoutMkLst>
            <pc:docMk/>
            <pc:sldMasterMk cId="0" sldId="2147483747"/>
            <pc:sldLayoutMk cId="0" sldId="2147483690"/>
          </pc:sldLayoutMkLst>
          <pc:picChg chg="del">
            <ac:chgData name="Enbin Joel Tan" userId="84ac0e96-b6ea-46b4-a90a-d9f8437511e3" providerId="ADAL" clId="{734D2661-75E7-4910-82B3-8435A207A18F}" dt="2021-11-23T04:29:41.953" v="83"/>
            <ac:picMkLst>
              <pc:docMk/>
              <pc:sldMasterMk cId="0" sldId="2147483747"/>
              <pc:sldLayoutMk cId="0" sldId="2147483690"/>
              <ac:picMk id="25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14"/>
          <pc:sldLayoutMkLst>
            <pc:docMk/>
            <pc:sldMasterMk cId="0" sldId="2147483747"/>
            <pc:sldLayoutMk cId="0" sldId="2147483691"/>
          </pc:sldLayoutMkLst>
          <pc:spChg chg="del">
            <ac:chgData name="Enbin Joel Tan" userId="84ac0e96-b6ea-46b4-a90a-d9f8437511e3" providerId="ADAL" clId="{734D2661-75E7-4910-82B3-8435A207A18F}" dt="2021-11-23T04:29:42.122" v="288"/>
            <ac:spMkLst>
              <pc:docMk/>
              <pc:sldMasterMk cId="0" sldId="2147483747"/>
              <pc:sldLayoutMk cId="0" sldId="2147483691"/>
              <ac:spMk id="26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86"/>
            <ac:picMkLst>
              <pc:docMk/>
              <pc:sldMasterMk cId="0" sldId="2147483747"/>
              <pc:sldLayoutMk cId="0" sldId="2147483691"/>
              <ac:picMk id="261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14"/>
            <ac:picMkLst>
              <pc:docMk/>
              <pc:sldMasterMk cId="0" sldId="2147483747"/>
              <pc:sldLayoutMk cId="0" sldId="2147483691"/>
              <ac:picMk id="26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60" v="89" actId="2696"/>
          <pc:sldLayoutMkLst>
            <pc:docMk/>
            <pc:sldMasterMk cId="0" sldId="2147483747"/>
            <pc:sldLayoutMk cId="0" sldId="2147483692"/>
          </pc:sldLayoutMkLst>
          <pc:spChg chg="del">
            <ac:chgData name="Enbin Joel Tan" userId="84ac0e96-b6ea-46b4-a90a-d9f8437511e3" providerId="ADAL" clId="{734D2661-75E7-4910-82B3-8435A207A18F}" dt="2021-11-23T04:29:41.960" v="88"/>
            <ac:spMkLst>
              <pc:docMk/>
              <pc:sldMasterMk cId="0" sldId="2147483747"/>
              <pc:sldLayoutMk cId="0" sldId="2147483692"/>
              <ac:spMk id="26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53" v="86"/>
            <ac:picMkLst>
              <pc:docMk/>
              <pc:sldMasterMk cId="0" sldId="2147483747"/>
              <pc:sldLayoutMk cId="0" sldId="2147483692"/>
              <ac:picMk id="26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16"/>
          <pc:sldLayoutMkLst>
            <pc:docMk/>
            <pc:sldMasterMk cId="0" sldId="2147483747"/>
            <pc:sldLayoutMk cId="0" sldId="2147483693"/>
          </pc:sldLayoutMkLst>
          <pc:spChg chg="del">
            <ac:chgData name="Enbin Joel Tan" userId="84ac0e96-b6ea-46b4-a90a-d9f8437511e3" providerId="ADAL" clId="{734D2661-75E7-4910-82B3-8435A207A18F}" dt="2021-11-23T04:29:42.122" v="292"/>
            <ac:spMkLst>
              <pc:docMk/>
              <pc:sldMasterMk cId="0" sldId="2147483747"/>
              <pc:sldLayoutMk cId="0" sldId="2147483693"/>
              <ac:spMk id="27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90"/>
            <ac:picMkLst>
              <pc:docMk/>
              <pc:sldMasterMk cId="0" sldId="2147483747"/>
              <pc:sldLayoutMk cId="0" sldId="2147483693"/>
              <ac:picMk id="271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16"/>
            <ac:picMkLst>
              <pc:docMk/>
              <pc:sldMasterMk cId="0" sldId="2147483747"/>
              <pc:sldLayoutMk cId="0" sldId="2147483693"/>
              <ac:picMk id="27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60" v="94" actId="2696"/>
          <pc:sldLayoutMkLst>
            <pc:docMk/>
            <pc:sldMasterMk cId="0" sldId="2147483747"/>
            <pc:sldLayoutMk cId="0" sldId="2147483694"/>
          </pc:sldLayoutMkLst>
          <pc:spChg chg="del">
            <ac:chgData name="Enbin Joel Tan" userId="84ac0e96-b6ea-46b4-a90a-d9f8437511e3" providerId="ADAL" clId="{734D2661-75E7-4910-82B3-8435A207A18F}" dt="2021-11-23T04:29:41.960" v="93"/>
            <ac:spMkLst>
              <pc:docMk/>
              <pc:sldMasterMk cId="0" sldId="2147483747"/>
              <pc:sldLayoutMk cId="0" sldId="2147483694"/>
              <ac:spMk id="27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60" v="91"/>
            <ac:picMkLst>
              <pc:docMk/>
              <pc:sldMasterMk cId="0" sldId="2147483747"/>
              <pc:sldLayoutMk cId="0" sldId="2147483694"/>
              <ac:picMk id="27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22" v="298"/>
          <pc:sldLayoutMkLst>
            <pc:docMk/>
            <pc:sldMasterMk cId="0" sldId="2147483747"/>
            <pc:sldLayoutMk cId="0" sldId="2147483695"/>
          </pc:sldLayoutMkLst>
          <pc:spChg chg="del">
            <ac:chgData name="Enbin Joel Tan" userId="84ac0e96-b6ea-46b4-a90a-d9f8437511e3" providerId="ADAL" clId="{734D2661-75E7-4910-82B3-8435A207A18F}" dt="2021-11-23T04:29:42.122" v="298"/>
            <ac:spMkLst>
              <pc:docMk/>
              <pc:sldMasterMk cId="0" sldId="2147483747"/>
              <pc:sldLayoutMk cId="0" sldId="2147483695"/>
              <ac:spMk id="28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294"/>
            <ac:picMkLst>
              <pc:docMk/>
              <pc:sldMasterMk cId="0" sldId="2147483747"/>
              <pc:sldLayoutMk cId="0" sldId="2147483695"/>
              <ac:picMk id="281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22" v="296"/>
            <ac:picMkLst>
              <pc:docMk/>
              <pc:sldMasterMk cId="0" sldId="2147483747"/>
              <pc:sldLayoutMk cId="0" sldId="2147483695"/>
              <ac:picMk id="28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60" v="101" actId="2696"/>
          <pc:sldLayoutMkLst>
            <pc:docMk/>
            <pc:sldMasterMk cId="0" sldId="2147483747"/>
            <pc:sldLayoutMk cId="0" sldId="2147483696"/>
          </pc:sldLayoutMkLst>
          <pc:spChg chg="del">
            <ac:chgData name="Enbin Joel Tan" userId="84ac0e96-b6ea-46b4-a90a-d9f8437511e3" providerId="ADAL" clId="{734D2661-75E7-4910-82B3-8435A207A18F}" dt="2021-11-23T04:29:41.960" v="100"/>
            <ac:spMkLst>
              <pc:docMk/>
              <pc:sldMasterMk cId="0" sldId="2147483747"/>
              <pc:sldLayoutMk cId="0" sldId="2147483696"/>
              <ac:spMk id="29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60" v="96"/>
            <ac:picMkLst>
              <pc:docMk/>
              <pc:sldMasterMk cId="0" sldId="2147483747"/>
              <pc:sldLayoutMk cId="0" sldId="2147483696"/>
              <ac:picMk id="288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60" v="98"/>
            <ac:picMkLst>
              <pc:docMk/>
              <pc:sldMasterMk cId="0" sldId="2147483747"/>
              <pc:sldLayoutMk cId="0" sldId="2147483696"/>
              <ac:picMk id="29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22" v="304"/>
          <pc:sldLayoutMkLst>
            <pc:docMk/>
            <pc:sldMasterMk cId="0" sldId="2147483747"/>
            <pc:sldLayoutMk cId="0" sldId="2147483697"/>
          </pc:sldLayoutMkLst>
          <pc:spChg chg="del">
            <ac:chgData name="Enbin Joel Tan" userId="84ac0e96-b6ea-46b4-a90a-d9f8437511e3" providerId="ADAL" clId="{734D2661-75E7-4910-82B3-8435A207A18F}" dt="2021-11-23T04:29:42.122" v="304"/>
            <ac:spMkLst>
              <pc:docMk/>
              <pc:sldMasterMk cId="0" sldId="2147483747"/>
              <pc:sldLayoutMk cId="0" sldId="2147483697"/>
              <ac:spMk id="30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22" v="300"/>
            <ac:picMkLst>
              <pc:docMk/>
              <pc:sldMasterMk cId="0" sldId="2147483747"/>
              <pc:sldLayoutMk cId="0" sldId="2147483697"/>
              <ac:picMk id="29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22" v="302"/>
            <ac:picMkLst>
              <pc:docMk/>
              <pc:sldMasterMk cId="0" sldId="2147483747"/>
              <pc:sldLayoutMk cId="0" sldId="2147483697"/>
              <ac:picMk id="297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60" v="106" actId="2696"/>
          <pc:sldLayoutMkLst>
            <pc:docMk/>
            <pc:sldMasterMk cId="0" sldId="2147483747"/>
            <pc:sldLayoutMk cId="0" sldId="2147483698"/>
          </pc:sldLayoutMkLst>
          <pc:picChg chg="del">
            <ac:chgData name="Enbin Joel Tan" userId="84ac0e96-b6ea-46b4-a90a-d9f8437511e3" providerId="ADAL" clId="{734D2661-75E7-4910-82B3-8435A207A18F}" dt="2021-11-23T04:29:41.960" v="103"/>
            <ac:picMkLst>
              <pc:docMk/>
              <pc:sldMasterMk cId="0" sldId="2147483747"/>
              <pc:sldLayoutMk cId="0" sldId="2147483698"/>
              <ac:picMk id="30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60" v="105"/>
            <ac:picMkLst>
              <pc:docMk/>
              <pc:sldMasterMk cId="0" sldId="2147483747"/>
              <pc:sldLayoutMk cId="0" sldId="2147483698"/>
              <ac:picMk id="30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18"/>
          <pc:sldLayoutMkLst>
            <pc:docMk/>
            <pc:sldMasterMk cId="0" sldId="2147483747"/>
            <pc:sldLayoutMk cId="0" sldId="2147483699"/>
          </pc:sldLayoutMkLst>
          <pc:spChg chg="del">
            <ac:chgData name="Enbin Joel Tan" userId="84ac0e96-b6ea-46b4-a90a-d9f8437511e3" providerId="ADAL" clId="{734D2661-75E7-4910-82B3-8435A207A18F}" dt="2021-11-23T04:29:42.191" v="418"/>
            <ac:spMkLst>
              <pc:docMk/>
              <pc:sldMasterMk cId="0" sldId="2147483747"/>
              <pc:sldLayoutMk cId="0" sldId="2147483699"/>
              <ac:spMk id="31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06"/>
            <ac:picMkLst>
              <pc:docMk/>
              <pc:sldMasterMk cId="0" sldId="2147483747"/>
              <pc:sldLayoutMk cId="0" sldId="2147483699"/>
              <ac:picMk id="309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38" v="308"/>
            <ac:picMkLst>
              <pc:docMk/>
              <pc:sldMasterMk cId="0" sldId="2147483747"/>
              <pc:sldLayoutMk cId="0" sldId="2147483699"/>
              <ac:picMk id="31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75" v="109" actId="2696"/>
          <pc:sldLayoutMkLst>
            <pc:docMk/>
            <pc:sldMasterMk cId="0" sldId="2147483747"/>
            <pc:sldLayoutMk cId="0" sldId="2147483700"/>
          </pc:sldLayoutMkLst>
          <pc:picChg chg="del">
            <ac:chgData name="Enbin Joel Tan" userId="84ac0e96-b6ea-46b4-a90a-d9f8437511e3" providerId="ADAL" clId="{734D2661-75E7-4910-82B3-8435A207A18F}" dt="2021-11-23T04:29:41.960" v="108"/>
            <ac:picMkLst>
              <pc:docMk/>
              <pc:sldMasterMk cId="0" sldId="2147483747"/>
              <pc:sldLayoutMk cId="0" sldId="2147483700"/>
              <ac:picMk id="32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20"/>
          <pc:sldLayoutMkLst>
            <pc:docMk/>
            <pc:sldMasterMk cId="0" sldId="2147483747"/>
            <pc:sldLayoutMk cId="0" sldId="2147483701"/>
          </pc:sldLayoutMkLst>
          <pc:spChg chg="del">
            <ac:chgData name="Enbin Joel Tan" userId="84ac0e96-b6ea-46b4-a90a-d9f8437511e3" providerId="ADAL" clId="{734D2661-75E7-4910-82B3-8435A207A18F}" dt="2021-11-23T04:29:42.191" v="420"/>
            <ac:spMkLst>
              <pc:docMk/>
              <pc:sldMasterMk cId="0" sldId="2147483747"/>
              <pc:sldLayoutMk cId="0" sldId="2147483701"/>
              <ac:spMk id="33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10"/>
            <ac:picMkLst>
              <pc:docMk/>
              <pc:sldMasterMk cId="0" sldId="2147483747"/>
              <pc:sldLayoutMk cId="0" sldId="2147483701"/>
              <ac:picMk id="331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75" v="112" actId="2696"/>
          <pc:sldLayoutMkLst>
            <pc:docMk/>
            <pc:sldMasterMk cId="0" sldId="2147483747"/>
            <pc:sldLayoutMk cId="0" sldId="2147483702"/>
          </pc:sldLayoutMkLst>
          <pc:picChg chg="del">
            <ac:chgData name="Enbin Joel Tan" userId="84ac0e96-b6ea-46b4-a90a-d9f8437511e3" providerId="ADAL" clId="{734D2661-75E7-4910-82B3-8435A207A18F}" dt="2021-11-23T04:29:41.975" v="111"/>
            <ac:picMkLst>
              <pc:docMk/>
              <pc:sldMasterMk cId="0" sldId="2147483747"/>
              <pc:sldLayoutMk cId="0" sldId="2147483702"/>
              <ac:picMk id="33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38" v="316"/>
          <pc:sldLayoutMkLst>
            <pc:docMk/>
            <pc:sldMasterMk cId="0" sldId="2147483747"/>
            <pc:sldLayoutMk cId="0" sldId="2147483703"/>
          </pc:sldLayoutMkLst>
          <pc:spChg chg="del">
            <ac:chgData name="Enbin Joel Tan" userId="84ac0e96-b6ea-46b4-a90a-d9f8437511e3" providerId="ADAL" clId="{734D2661-75E7-4910-82B3-8435A207A18F}" dt="2021-11-23T04:29:42.138" v="316"/>
            <ac:spMkLst>
              <pc:docMk/>
              <pc:sldMasterMk cId="0" sldId="2147483747"/>
              <pc:sldLayoutMk cId="0" sldId="2147483703"/>
              <ac:spMk id="34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12"/>
            <ac:picMkLst>
              <pc:docMk/>
              <pc:sldMasterMk cId="0" sldId="2147483747"/>
              <pc:sldLayoutMk cId="0" sldId="2147483703"/>
              <ac:picMk id="339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38" v="314"/>
            <ac:picMkLst>
              <pc:docMk/>
              <pc:sldMasterMk cId="0" sldId="2147483747"/>
              <pc:sldLayoutMk cId="0" sldId="2147483703"/>
              <ac:picMk id="34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38" v="318"/>
          <pc:sldLayoutMkLst>
            <pc:docMk/>
            <pc:sldMasterMk cId="0" sldId="2147483747"/>
            <pc:sldLayoutMk cId="0" sldId="2147483704"/>
          </pc:sldLayoutMkLst>
          <pc:spChg chg="del">
            <ac:chgData name="Enbin Joel Tan" userId="84ac0e96-b6ea-46b4-a90a-d9f8437511e3" providerId="ADAL" clId="{734D2661-75E7-4910-82B3-8435A207A18F}" dt="2021-11-23T04:29:41.975" v="116"/>
            <ac:spMkLst>
              <pc:docMk/>
              <pc:sldMasterMk cId="0" sldId="2147483747"/>
              <pc:sldLayoutMk cId="0" sldId="2147483704"/>
              <ac:spMk id="35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75" v="114"/>
            <ac:picMkLst>
              <pc:docMk/>
              <pc:sldMasterMk cId="0" sldId="2147483747"/>
              <pc:sldLayoutMk cId="0" sldId="2147483704"/>
              <ac:picMk id="346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38" v="318"/>
            <ac:picMkLst>
              <pc:docMk/>
              <pc:sldMasterMk cId="0" sldId="2147483747"/>
              <pc:sldLayoutMk cId="0" sldId="2147483704"/>
              <ac:picMk id="347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75" v="121" actId="2696"/>
          <pc:sldLayoutMkLst>
            <pc:docMk/>
            <pc:sldMasterMk cId="0" sldId="2147483747"/>
            <pc:sldLayoutMk cId="0" sldId="2147483705"/>
          </pc:sldLayoutMkLst>
          <pc:spChg chg="del">
            <ac:chgData name="Enbin Joel Tan" userId="84ac0e96-b6ea-46b4-a90a-d9f8437511e3" providerId="ADAL" clId="{734D2661-75E7-4910-82B3-8435A207A18F}" dt="2021-11-23T04:29:41.975" v="120"/>
            <ac:spMkLst>
              <pc:docMk/>
              <pc:sldMasterMk cId="0" sldId="2147483747"/>
              <pc:sldLayoutMk cId="0" sldId="2147483705"/>
              <ac:spMk id="35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75" v="118"/>
            <ac:picMkLst>
              <pc:docMk/>
              <pc:sldMasterMk cId="0" sldId="2147483747"/>
              <pc:sldLayoutMk cId="0" sldId="2147483705"/>
              <ac:picMk id="35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22"/>
          <pc:sldLayoutMkLst>
            <pc:docMk/>
            <pc:sldMasterMk cId="0" sldId="2147483747"/>
            <pc:sldLayoutMk cId="0" sldId="2147483706"/>
          </pc:sldLayoutMkLst>
          <pc:spChg chg="del">
            <ac:chgData name="Enbin Joel Tan" userId="84ac0e96-b6ea-46b4-a90a-d9f8437511e3" providerId="ADAL" clId="{734D2661-75E7-4910-82B3-8435A207A18F}" dt="2021-11-23T04:29:42.138" v="322"/>
            <ac:spMkLst>
              <pc:docMk/>
              <pc:sldMasterMk cId="0" sldId="2147483747"/>
              <pc:sldLayoutMk cId="0" sldId="2147483706"/>
              <ac:spMk id="35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20"/>
            <ac:picMkLst>
              <pc:docMk/>
              <pc:sldMasterMk cId="0" sldId="2147483747"/>
              <pc:sldLayoutMk cId="0" sldId="2147483706"/>
              <ac:picMk id="357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22"/>
            <ac:picMkLst>
              <pc:docMk/>
              <pc:sldMasterMk cId="0" sldId="2147483747"/>
              <pc:sldLayoutMk cId="0" sldId="2147483706"/>
              <ac:picMk id="35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75" v="126" actId="2696"/>
          <pc:sldLayoutMkLst>
            <pc:docMk/>
            <pc:sldMasterMk cId="0" sldId="2147483747"/>
            <pc:sldLayoutMk cId="0" sldId="2147483707"/>
          </pc:sldLayoutMkLst>
          <pc:spChg chg="del">
            <ac:chgData name="Enbin Joel Tan" userId="84ac0e96-b6ea-46b4-a90a-d9f8437511e3" providerId="ADAL" clId="{734D2661-75E7-4910-82B3-8435A207A18F}" dt="2021-11-23T04:29:41.975" v="125"/>
            <ac:spMkLst>
              <pc:docMk/>
              <pc:sldMasterMk cId="0" sldId="2147483747"/>
              <pc:sldLayoutMk cId="0" sldId="2147483707"/>
              <ac:spMk id="36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75" v="123"/>
            <ac:picMkLst>
              <pc:docMk/>
              <pc:sldMasterMk cId="0" sldId="2147483747"/>
              <pc:sldLayoutMk cId="0" sldId="2147483707"/>
              <ac:picMk id="36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91" v="424"/>
          <pc:sldLayoutMkLst>
            <pc:docMk/>
            <pc:sldMasterMk cId="0" sldId="2147483747"/>
            <pc:sldLayoutMk cId="0" sldId="2147483708"/>
          </pc:sldLayoutMkLst>
          <pc:spChg chg="del">
            <ac:chgData name="Enbin Joel Tan" userId="84ac0e96-b6ea-46b4-a90a-d9f8437511e3" providerId="ADAL" clId="{734D2661-75E7-4910-82B3-8435A207A18F}" dt="2021-11-23T04:29:42.138" v="326"/>
            <ac:spMkLst>
              <pc:docMk/>
              <pc:sldMasterMk cId="0" sldId="2147483747"/>
              <pc:sldLayoutMk cId="0" sldId="2147483708"/>
              <ac:spMk id="36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24"/>
            <ac:picMkLst>
              <pc:docMk/>
              <pc:sldMasterMk cId="0" sldId="2147483747"/>
              <pc:sldLayoutMk cId="0" sldId="2147483708"/>
              <ac:picMk id="367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91" v="424"/>
            <ac:picMkLst>
              <pc:docMk/>
              <pc:sldMasterMk cId="0" sldId="2147483747"/>
              <pc:sldLayoutMk cId="0" sldId="2147483708"/>
              <ac:picMk id="36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93" v="133" actId="2696"/>
          <pc:sldLayoutMkLst>
            <pc:docMk/>
            <pc:sldMasterMk cId="0" sldId="2147483747"/>
            <pc:sldLayoutMk cId="0" sldId="2147483709"/>
          </pc:sldLayoutMkLst>
          <pc:spChg chg="del">
            <ac:chgData name="Enbin Joel Tan" userId="84ac0e96-b6ea-46b4-a90a-d9f8437511e3" providerId="ADAL" clId="{734D2661-75E7-4910-82B3-8435A207A18F}" dt="2021-11-23T04:29:41.991" v="132"/>
            <ac:spMkLst>
              <pc:docMk/>
              <pc:sldMasterMk cId="0" sldId="2147483747"/>
              <pc:sldLayoutMk cId="0" sldId="2147483709"/>
              <ac:spMk id="37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75" v="128"/>
            <ac:picMkLst>
              <pc:docMk/>
              <pc:sldMasterMk cId="0" sldId="2147483747"/>
              <pc:sldLayoutMk cId="0" sldId="2147483709"/>
              <ac:picMk id="37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75" v="130"/>
            <ac:picMkLst>
              <pc:docMk/>
              <pc:sldMasterMk cId="0" sldId="2147483747"/>
              <pc:sldLayoutMk cId="0" sldId="2147483709"/>
              <ac:picMk id="375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38" v="332"/>
          <pc:sldLayoutMkLst>
            <pc:docMk/>
            <pc:sldMasterMk cId="0" sldId="2147483747"/>
            <pc:sldLayoutMk cId="0" sldId="2147483710"/>
          </pc:sldLayoutMkLst>
          <pc:spChg chg="del">
            <ac:chgData name="Enbin Joel Tan" userId="84ac0e96-b6ea-46b4-a90a-d9f8437511e3" providerId="ADAL" clId="{734D2661-75E7-4910-82B3-8435A207A18F}" dt="2021-11-23T04:29:42.138" v="332"/>
            <ac:spMkLst>
              <pc:docMk/>
              <pc:sldMasterMk cId="0" sldId="2147483747"/>
              <pc:sldLayoutMk cId="0" sldId="2147483710"/>
              <ac:spMk id="38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38" v="328"/>
            <ac:picMkLst>
              <pc:docMk/>
              <pc:sldMasterMk cId="0" sldId="2147483747"/>
              <pc:sldLayoutMk cId="0" sldId="2147483710"/>
              <ac:picMk id="379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38" v="330"/>
            <ac:picMkLst>
              <pc:docMk/>
              <pc:sldMasterMk cId="0" sldId="2147483747"/>
              <pc:sldLayoutMk cId="0" sldId="2147483710"/>
              <ac:picMk id="38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1.998" v="140" actId="2696"/>
          <pc:sldLayoutMkLst>
            <pc:docMk/>
            <pc:sldMasterMk cId="0" sldId="2147483747"/>
            <pc:sldLayoutMk cId="0" sldId="2147483711"/>
          </pc:sldLayoutMkLst>
          <pc:spChg chg="del">
            <ac:chgData name="Enbin Joel Tan" userId="84ac0e96-b6ea-46b4-a90a-d9f8437511e3" providerId="ADAL" clId="{734D2661-75E7-4910-82B3-8435A207A18F}" dt="2021-11-23T04:29:41.996" v="139"/>
            <ac:spMkLst>
              <pc:docMk/>
              <pc:sldMasterMk cId="0" sldId="2147483747"/>
              <pc:sldLayoutMk cId="0" sldId="2147483711"/>
              <ac:spMk id="391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94" v="135"/>
            <ac:picMkLst>
              <pc:docMk/>
              <pc:sldMasterMk cId="0" sldId="2147483747"/>
              <pc:sldLayoutMk cId="0" sldId="2147483711"/>
              <ac:picMk id="386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1.995" v="137"/>
            <ac:picMkLst>
              <pc:docMk/>
              <pc:sldMasterMk cId="0" sldId="2147483747"/>
              <pc:sldLayoutMk cId="0" sldId="2147483711"/>
              <ac:picMk id="38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26"/>
          <pc:sldLayoutMkLst>
            <pc:docMk/>
            <pc:sldMasterMk cId="0" sldId="2147483747"/>
            <pc:sldLayoutMk cId="0" sldId="2147483712"/>
          </pc:sldLayoutMkLst>
          <pc:spChg chg="del">
            <ac:chgData name="Enbin Joel Tan" userId="84ac0e96-b6ea-46b4-a90a-d9f8437511e3" providerId="ADAL" clId="{734D2661-75E7-4910-82B3-8435A207A18F}" dt="2021-11-23T04:29:42.207" v="426"/>
            <ac:spMkLst>
              <pc:docMk/>
              <pc:sldMasterMk cId="0" sldId="2147483747"/>
              <pc:sldLayoutMk cId="0" sldId="2147483712"/>
              <ac:spMk id="39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54" v="334"/>
            <ac:picMkLst>
              <pc:docMk/>
              <pc:sldMasterMk cId="0" sldId="2147483747"/>
              <pc:sldLayoutMk cId="0" sldId="2147483712"/>
              <ac:picMk id="393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54" v="336"/>
            <ac:picMkLst>
              <pc:docMk/>
              <pc:sldMasterMk cId="0" sldId="2147483747"/>
              <pc:sldLayoutMk cId="0" sldId="2147483712"/>
              <ac:picMk id="397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02" v="147" actId="2696"/>
          <pc:sldLayoutMkLst>
            <pc:docMk/>
            <pc:sldMasterMk cId="0" sldId="2147483747"/>
            <pc:sldLayoutMk cId="0" sldId="2147483713"/>
          </pc:sldLayoutMkLst>
          <pc:spChg chg="del">
            <ac:chgData name="Enbin Joel Tan" userId="84ac0e96-b6ea-46b4-a90a-d9f8437511e3" providerId="ADAL" clId="{734D2661-75E7-4910-82B3-8435A207A18F}" dt="2021-11-23T04:29:42.001" v="146"/>
            <ac:spMkLst>
              <pc:docMk/>
              <pc:sldMasterMk cId="0" sldId="2147483747"/>
              <pc:sldLayoutMk cId="0" sldId="2147483713"/>
              <ac:spMk id="40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1.998" v="142"/>
            <ac:picMkLst>
              <pc:docMk/>
              <pc:sldMasterMk cId="0" sldId="2147483747"/>
              <pc:sldLayoutMk cId="0" sldId="2147483713"/>
              <ac:picMk id="400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" v="144"/>
            <ac:picMkLst>
              <pc:docMk/>
              <pc:sldMasterMk cId="0" sldId="2147483747"/>
              <pc:sldLayoutMk cId="0" sldId="2147483713"/>
              <ac:picMk id="403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28"/>
          <pc:sldLayoutMkLst>
            <pc:docMk/>
            <pc:sldMasterMk cId="0" sldId="2147483747"/>
            <pc:sldLayoutMk cId="0" sldId="2147483714"/>
          </pc:sldLayoutMkLst>
          <pc:spChg chg="del">
            <ac:chgData name="Enbin Joel Tan" userId="84ac0e96-b6ea-46b4-a90a-d9f8437511e3" providerId="ADAL" clId="{734D2661-75E7-4910-82B3-8435A207A18F}" dt="2021-11-23T04:29:42.207" v="428"/>
            <ac:spMkLst>
              <pc:docMk/>
              <pc:sldMasterMk cId="0" sldId="2147483747"/>
              <pc:sldLayoutMk cId="0" sldId="2147483714"/>
              <ac:spMk id="41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54" v="338"/>
            <ac:picMkLst>
              <pc:docMk/>
              <pc:sldMasterMk cId="0" sldId="2147483747"/>
              <pc:sldLayoutMk cId="0" sldId="2147483714"/>
              <ac:picMk id="411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06" v="150" actId="2696"/>
          <pc:sldLayoutMkLst>
            <pc:docMk/>
            <pc:sldMasterMk cId="0" sldId="2147483747"/>
            <pc:sldLayoutMk cId="0" sldId="2147483715"/>
          </pc:sldLayoutMkLst>
          <pc:picChg chg="del">
            <ac:chgData name="Enbin Joel Tan" userId="84ac0e96-b6ea-46b4-a90a-d9f8437511e3" providerId="ADAL" clId="{734D2661-75E7-4910-82B3-8435A207A18F}" dt="2021-11-23T04:29:42.004" v="149"/>
            <ac:picMkLst>
              <pc:docMk/>
              <pc:sldMasterMk cId="0" sldId="2147483747"/>
              <pc:sldLayoutMk cId="0" sldId="2147483715"/>
              <ac:picMk id="41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30"/>
          <pc:sldLayoutMkLst>
            <pc:docMk/>
            <pc:sldMasterMk cId="0" sldId="2147483747"/>
            <pc:sldLayoutMk cId="0" sldId="2147483716"/>
          </pc:sldLayoutMkLst>
          <pc:spChg chg="del">
            <ac:chgData name="Enbin Joel Tan" userId="84ac0e96-b6ea-46b4-a90a-d9f8437511e3" providerId="ADAL" clId="{734D2661-75E7-4910-82B3-8435A207A18F}" dt="2021-11-23T04:29:42.207" v="430"/>
            <ac:spMkLst>
              <pc:docMk/>
              <pc:sldMasterMk cId="0" sldId="2147483747"/>
              <pc:sldLayoutMk cId="0" sldId="2147483716"/>
              <ac:spMk id="42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54" v="340"/>
            <ac:picMkLst>
              <pc:docMk/>
              <pc:sldMasterMk cId="0" sldId="2147483747"/>
              <pc:sldLayoutMk cId="0" sldId="2147483716"/>
              <ac:picMk id="425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09" v="153" actId="2696"/>
          <pc:sldLayoutMkLst>
            <pc:docMk/>
            <pc:sldMasterMk cId="0" sldId="2147483747"/>
            <pc:sldLayoutMk cId="0" sldId="2147483717"/>
          </pc:sldLayoutMkLst>
          <pc:picChg chg="del">
            <ac:chgData name="Enbin Joel Tan" userId="84ac0e96-b6ea-46b4-a90a-d9f8437511e3" providerId="ADAL" clId="{734D2661-75E7-4910-82B3-8435A207A18F}" dt="2021-11-23T04:29:42.007" v="152"/>
            <ac:picMkLst>
              <pc:docMk/>
              <pc:sldMasterMk cId="0" sldId="2147483747"/>
              <pc:sldLayoutMk cId="0" sldId="2147483717"/>
              <ac:picMk id="435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32"/>
          <pc:sldLayoutMkLst>
            <pc:docMk/>
            <pc:sldMasterMk cId="0" sldId="2147483747"/>
            <pc:sldLayoutMk cId="0" sldId="2147483718"/>
          </pc:sldLayoutMkLst>
          <pc:spChg chg="del">
            <ac:chgData name="Enbin Joel Tan" userId="84ac0e96-b6ea-46b4-a90a-d9f8437511e3" providerId="ADAL" clId="{734D2661-75E7-4910-82B3-8435A207A18F}" dt="2021-11-23T04:29:42.207" v="432"/>
            <ac:spMkLst>
              <pc:docMk/>
              <pc:sldMasterMk cId="0" sldId="2147483747"/>
              <pc:sldLayoutMk cId="0" sldId="2147483718"/>
              <ac:spMk id="44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54" v="342"/>
            <ac:picMkLst>
              <pc:docMk/>
              <pc:sldMasterMk cId="0" sldId="2147483747"/>
              <pc:sldLayoutMk cId="0" sldId="2147483718"/>
              <ac:picMk id="44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60" v="344"/>
          <pc:sldLayoutMkLst>
            <pc:docMk/>
            <pc:sldMasterMk cId="0" sldId="2147483747"/>
            <pc:sldLayoutMk cId="0" sldId="2147483719"/>
          </pc:sldLayoutMkLst>
          <pc:spChg chg="del">
            <ac:chgData name="Enbin Joel Tan" userId="84ac0e96-b6ea-46b4-a90a-d9f8437511e3" providerId="ADAL" clId="{734D2661-75E7-4910-82B3-8435A207A18F}" dt="2021-11-23T04:29:42.012" v="157"/>
            <ac:spMkLst>
              <pc:docMk/>
              <pc:sldMasterMk cId="0" sldId="2147483747"/>
              <pc:sldLayoutMk cId="0" sldId="2147483719"/>
              <ac:spMk id="44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10" v="155"/>
            <ac:picMkLst>
              <pc:docMk/>
              <pc:sldMasterMk cId="0" sldId="2147483747"/>
              <pc:sldLayoutMk cId="0" sldId="2147483719"/>
              <ac:picMk id="444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60" v="344"/>
            <ac:picMkLst>
              <pc:docMk/>
              <pc:sldMasterMk cId="0" sldId="2147483747"/>
              <pc:sldLayoutMk cId="0" sldId="2147483719"/>
              <ac:picMk id="445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14" v="160" actId="2696"/>
          <pc:sldLayoutMkLst>
            <pc:docMk/>
            <pc:sldMasterMk cId="0" sldId="2147483747"/>
            <pc:sldLayoutMk cId="0" sldId="2147483720"/>
          </pc:sldLayoutMkLst>
          <pc:picChg chg="del">
            <ac:chgData name="Enbin Joel Tan" userId="84ac0e96-b6ea-46b4-a90a-d9f8437511e3" providerId="ADAL" clId="{734D2661-75E7-4910-82B3-8435A207A18F}" dt="2021-11-23T04:29:42.013" v="159"/>
            <ac:picMkLst>
              <pc:docMk/>
              <pc:sldMasterMk cId="0" sldId="2147483747"/>
              <pc:sldLayoutMk cId="0" sldId="2147483720"/>
              <ac:picMk id="45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34"/>
          <pc:sldLayoutMkLst>
            <pc:docMk/>
            <pc:sldMasterMk cId="0" sldId="2147483747"/>
            <pc:sldLayoutMk cId="0" sldId="2147483721"/>
          </pc:sldLayoutMkLst>
          <pc:spChg chg="del">
            <ac:chgData name="Enbin Joel Tan" userId="84ac0e96-b6ea-46b4-a90a-d9f8437511e3" providerId="ADAL" clId="{734D2661-75E7-4910-82B3-8435A207A18F}" dt="2021-11-23T04:29:42.207" v="434"/>
            <ac:spMkLst>
              <pc:docMk/>
              <pc:sldMasterMk cId="0" sldId="2147483747"/>
              <pc:sldLayoutMk cId="0" sldId="2147483721"/>
              <ac:spMk id="45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46"/>
            <ac:picMkLst>
              <pc:docMk/>
              <pc:sldMasterMk cId="0" sldId="2147483747"/>
              <pc:sldLayoutMk cId="0" sldId="2147483721"/>
              <ac:picMk id="455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18" v="165" actId="2696"/>
          <pc:sldLayoutMkLst>
            <pc:docMk/>
            <pc:sldMasterMk cId="0" sldId="2147483747"/>
            <pc:sldLayoutMk cId="0" sldId="2147483722"/>
          </pc:sldLayoutMkLst>
          <pc:spChg chg="del">
            <ac:chgData name="Enbin Joel Tan" userId="84ac0e96-b6ea-46b4-a90a-d9f8437511e3" providerId="ADAL" clId="{734D2661-75E7-4910-82B3-8435A207A18F}" dt="2021-11-23T04:29:42.016" v="164"/>
            <ac:spMkLst>
              <pc:docMk/>
              <pc:sldMasterMk cId="0" sldId="2147483747"/>
              <pc:sldLayoutMk cId="0" sldId="2147483722"/>
              <ac:spMk id="46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15" v="162"/>
            <ac:picMkLst>
              <pc:docMk/>
              <pc:sldMasterMk cId="0" sldId="2147483747"/>
              <pc:sldLayoutMk cId="0" sldId="2147483722"/>
              <ac:picMk id="45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36"/>
          <pc:sldLayoutMkLst>
            <pc:docMk/>
            <pc:sldMasterMk cId="0" sldId="2147483747"/>
            <pc:sldLayoutMk cId="0" sldId="2147483723"/>
          </pc:sldLayoutMkLst>
          <pc:spChg chg="del">
            <ac:chgData name="Enbin Joel Tan" userId="84ac0e96-b6ea-46b4-a90a-d9f8437511e3" providerId="ADAL" clId="{734D2661-75E7-4910-82B3-8435A207A18F}" dt="2021-11-23T04:29:42.160" v="350"/>
            <ac:spMkLst>
              <pc:docMk/>
              <pc:sldMasterMk cId="0" sldId="2147483747"/>
              <pc:sldLayoutMk cId="0" sldId="2147483723"/>
              <ac:spMk id="46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48"/>
            <ac:picMkLst>
              <pc:docMk/>
              <pc:sldMasterMk cId="0" sldId="2147483747"/>
              <pc:sldLayoutMk cId="0" sldId="2147483723"/>
              <ac:picMk id="463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207" v="436"/>
            <ac:picMkLst>
              <pc:docMk/>
              <pc:sldMasterMk cId="0" sldId="2147483747"/>
              <pc:sldLayoutMk cId="0" sldId="2147483723"/>
              <ac:picMk id="46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21" v="170" actId="2696"/>
          <pc:sldLayoutMkLst>
            <pc:docMk/>
            <pc:sldMasterMk cId="0" sldId="2147483747"/>
            <pc:sldLayoutMk cId="0" sldId="2147483724"/>
          </pc:sldLayoutMkLst>
          <pc:spChg chg="del">
            <ac:chgData name="Enbin Joel Tan" userId="84ac0e96-b6ea-46b4-a90a-d9f8437511e3" providerId="ADAL" clId="{734D2661-75E7-4910-82B3-8435A207A18F}" dt="2021-11-23T04:29:42.020" v="169"/>
            <ac:spMkLst>
              <pc:docMk/>
              <pc:sldMasterMk cId="0" sldId="2147483747"/>
              <pc:sldLayoutMk cId="0" sldId="2147483724"/>
              <ac:spMk id="47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19" v="167"/>
            <ac:picMkLst>
              <pc:docMk/>
              <pc:sldMasterMk cId="0" sldId="2147483747"/>
              <pc:sldLayoutMk cId="0" sldId="2147483724"/>
              <ac:picMk id="46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38"/>
          <pc:sldLayoutMkLst>
            <pc:docMk/>
            <pc:sldMasterMk cId="0" sldId="2147483747"/>
            <pc:sldLayoutMk cId="0" sldId="2147483725"/>
          </pc:sldLayoutMkLst>
          <pc:spChg chg="del">
            <ac:chgData name="Enbin Joel Tan" userId="84ac0e96-b6ea-46b4-a90a-d9f8437511e3" providerId="ADAL" clId="{734D2661-75E7-4910-82B3-8435A207A18F}" dt="2021-11-23T04:29:42.160" v="354"/>
            <ac:spMkLst>
              <pc:docMk/>
              <pc:sldMasterMk cId="0" sldId="2147483747"/>
              <pc:sldLayoutMk cId="0" sldId="2147483725"/>
              <ac:spMk id="475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52"/>
            <ac:picMkLst>
              <pc:docMk/>
              <pc:sldMasterMk cId="0" sldId="2147483747"/>
              <pc:sldLayoutMk cId="0" sldId="2147483725"/>
              <ac:picMk id="473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207" v="438"/>
            <ac:picMkLst>
              <pc:docMk/>
              <pc:sldMasterMk cId="0" sldId="2147483747"/>
              <pc:sldLayoutMk cId="0" sldId="2147483725"/>
              <ac:picMk id="47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24" v="177" actId="2696"/>
          <pc:sldLayoutMkLst>
            <pc:docMk/>
            <pc:sldMasterMk cId="0" sldId="2147483747"/>
            <pc:sldLayoutMk cId="0" sldId="2147483726"/>
          </pc:sldLayoutMkLst>
          <pc:spChg chg="del">
            <ac:chgData name="Enbin Joel Tan" userId="84ac0e96-b6ea-46b4-a90a-d9f8437511e3" providerId="ADAL" clId="{734D2661-75E7-4910-82B3-8435A207A18F}" dt="2021-11-23T04:29:42.024" v="176"/>
            <ac:spMkLst>
              <pc:docMk/>
              <pc:sldMasterMk cId="0" sldId="2147483747"/>
              <pc:sldLayoutMk cId="0" sldId="2147483726"/>
              <ac:spMk id="48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22" v="172"/>
            <ac:picMkLst>
              <pc:docMk/>
              <pc:sldMasterMk cId="0" sldId="2147483747"/>
              <pc:sldLayoutMk cId="0" sldId="2147483726"/>
              <ac:picMk id="478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23" v="174"/>
            <ac:picMkLst>
              <pc:docMk/>
              <pc:sldMasterMk cId="0" sldId="2147483747"/>
              <pc:sldLayoutMk cId="0" sldId="2147483726"/>
              <ac:picMk id="48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60" v="360"/>
          <pc:sldLayoutMkLst>
            <pc:docMk/>
            <pc:sldMasterMk cId="0" sldId="2147483747"/>
            <pc:sldLayoutMk cId="0" sldId="2147483727"/>
          </pc:sldLayoutMkLst>
          <pc:spChg chg="del">
            <ac:chgData name="Enbin Joel Tan" userId="84ac0e96-b6ea-46b4-a90a-d9f8437511e3" providerId="ADAL" clId="{734D2661-75E7-4910-82B3-8435A207A18F}" dt="2021-11-23T04:29:42.160" v="360"/>
            <ac:spMkLst>
              <pc:docMk/>
              <pc:sldMasterMk cId="0" sldId="2147483747"/>
              <pc:sldLayoutMk cId="0" sldId="2147483727"/>
              <ac:spMk id="49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56"/>
            <ac:picMkLst>
              <pc:docMk/>
              <pc:sldMasterMk cId="0" sldId="2147483747"/>
              <pc:sldLayoutMk cId="0" sldId="2147483727"/>
              <ac:picMk id="48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60" v="358"/>
            <ac:picMkLst>
              <pc:docMk/>
              <pc:sldMasterMk cId="0" sldId="2147483747"/>
              <pc:sldLayoutMk cId="0" sldId="2147483727"/>
              <ac:picMk id="48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24" v="184" actId="2696"/>
          <pc:sldLayoutMkLst>
            <pc:docMk/>
            <pc:sldMasterMk cId="0" sldId="2147483747"/>
            <pc:sldLayoutMk cId="0" sldId="2147483728"/>
          </pc:sldLayoutMkLst>
          <pc:spChg chg="del">
            <ac:chgData name="Enbin Joel Tan" userId="84ac0e96-b6ea-46b4-a90a-d9f8437511e3" providerId="ADAL" clId="{734D2661-75E7-4910-82B3-8435A207A18F}" dt="2021-11-23T04:29:42.024" v="183"/>
            <ac:spMkLst>
              <pc:docMk/>
              <pc:sldMasterMk cId="0" sldId="2147483747"/>
              <pc:sldLayoutMk cId="0" sldId="2147483728"/>
              <ac:spMk id="497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24" v="179"/>
            <ac:picMkLst>
              <pc:docMk/>
              <pc:sldMasterMk cId="0" sldId="2147483747"/>
              <pc:sldLayoutMk cId="0" sldId="2147483728"/>
              <ac:picMk id="49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24" v="181"/>
            <ac:picMkLst>
              <pc:docMk/>
              <pc:sldMasterMk cId="0" sldId="2147483747"/>
              <pc:sldLayoutMk cId="0" sldId="2147483728"/>
              <ac:picMk id="494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40"/>
          <pc:sldLayoutMkLst>
            <pc:docMk/>
            <pc:sldMasterMk cId="0" sldId="2147483747"/>
            <pc:sldLayoutMk cId="0" sldId="2147483729"/>
          </pc:sldLayoutMkLst>
          <pc:spChg chg="del">
            <ac:chgData name="Enbin Joel Tan" userId="84ac0e96-b6ea-46b4-a90a-d9f8437511e3" providerId="ADAL" clId="{734D2661-75E7-4910-82B3-8435A207A18F}" dt="2021-11-23T04:29:42.207" v="440"/>
            <ac:spMkLst>
              <pc:docMk/>
              <pc:sldMasterMk cId="0" sldId="2147483747"/>
              <pc:sldLayoutMk cId="0" sldId="2147483729"/>
              <ac:spMk id="50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62"/>
            <ac:picMkLst>
              <pc:docMk/>
              <pc:sldMasterMk cId="0" sldId="2147483747"/>
              <pc:sldLayoutMk cId="0" sldId="2147483729"/>
              <ac:picMk id="499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160" v="364"/>
            <ac:picMkLst>
              <pc:docMk/>
              <pc:sldMasterMk cId="0" sldId="2147483747"/>
              <pc:sldLayoutMk cId="0" sldId="2147483729"/>
              <ac:picMk id="50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24" v="189" actId="2696"/>
          <pc:sldLayoutMkLst>
            <pc:docMk/>
            <pc:sldMasterMk cId="0" sldId="2147483747"/>
            <pc:sldLayoutMk cId="0" sldId="2147483730"/>
          </pc:sldLayoutMkLst>
          <pc:picChg chg="del">
            <ac:chgData name="Enbin Joel Tan" userId="84ac0e96-b6ea-46b4-a90a-d9f8437511e3" providerId="ADAL" clId="{734D2661-75E7-4910-82B3-8435A207A18F}" dt="2021-11-23T04:29:42.024" v="186"/>
            <ac:picMkLst>
              <pc:docMk/>
              <pc:sldMasterMk cId="0" sldId="2147483747"/>
              <pc:sldLayoutMk cId="0" sldId="2147483730"/>
              <ac:picMk id="506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24" v="188"/>
            <ac:picMkLst>
              <pc:docMk/>
              <pc:sldMasterMk cId="0" sldId="2147483747"/>
              <pc:sldLayoutMk cId="0" sldId="2147483730"/>
              <ac:picMk id="510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42"/>
          <pc:sldLayoutMkLst>
            <pc:docMk/>
            <pc:sldMasterMk cId="0" sldId="2147483747"/>
            <pc:sldLayoutMk cId="0" sldId="2147483731"/>
          </pc:sldLayoutMkLst>
          <pc:spChg chg="del">
            <ac:chgData name="Enbin Joel Tan" userId="84ac0e96-b6ea-46b4-a90a-d9f8437511e3" providerId="ADAL" clId="{734D2661-75E7-4910-82B3-8435A207A18F}" dt="2021-11-23T04:29:42.207" v="442"/>
            <ac:spMkLst>
              <pc:docMk/>
              <pc:sldMasterMk cId="0" sldId="2147483747"/>
              <pc:sldLayoutMk cId="0" sldId="2147483731"/>
              <ac:spMk id="51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66"/>
            <ac:picMkLst>
              <pc:docMk/>
              <pc:sldMasterMk cId="0" sldId="2147483747"/>
              <pc:sldLayoutMk cId="0" sldId="2147483731"/>
              <ac:picMk id="51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160" v="368"/>
          <pc:sldLayoutMkLst>
            <pc:docMk/>
            <pc:sldMasterMk cId="0" sldId="2147483747"/>
            <pc:sldLayoutMk cId="0" sldId="2147483732"/>
          </pc:sldLayoutMkLst>
          <pc:spChg chg="del">
            <ac:chgData name="Enbin Joel Tan" userId="84ac0e96-b6ea-46b4-a90a-d9f8437511e3" providerId="ADAL" clId="{734D2661-75E7-4910-82B3-8435A207A18F}" dt="2021-11-23T04:29:42.160" v="368"/>
            <ac:spMkLst>
              <pc:docMk/>
              <pc:sldMasterMk cId="0" sldId="2147483747"/>
              <pc:sldLayoutMk cId="0" sldId="2147483732"/>
              <ac:spMk id="524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24" v="191"/>
            <ac:picMkLst>
              <pc:docMk/>
              <pc:sldMasterMk cId="0" sldId="2147483747"/>
              <pc:sldLayoutMk cId="0" sldId="2147483732"/>
              <ac:picMk id="52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40" v="194" actId="2696"/>
          <pc:sldLayoutMkLst>
            <pc:docMk/>
            <pc:sldMasterMk cId="0" sldId="2147483747"/>
            <pc:sldLayoutMk cId="0" sldId="2147483733"/>
          </pc:sldLayoutMkLst>
          <pc:picChg chg="del">
            <ac:chgData name="Enbin Joel Tan" userId="84ac0e96-b6ea-46b4-a90a-d9f8437511e3" providerId="ADAL" clId="{734D2661-75E7-4910-82B3-8435A207A18F}" dt="2021-11-23T04:29:42.024" v="193"/>
            <ac:picMkLst>
              <pc:docMk/>
              <pc:sldMasterMk cId="0" sldId="2147483747"/>
              <pc:sldLayoutMk cId="0" sldId="2147483733"/>
              <ac:picMk id="53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44"/>
          <pc:sldLayoutMkLst>
            <pc:docMk/>
            <pc:sldMasterMk cId="0" sldId="2147483747"/>
            <pc:sldLayoutMk cId="0" sldId="2147483734"/>
          </pc:sldLayoutMkLst>
          <pc:spChg chg="del">
            <ac:chgData name="Enbin Joel Tan" userId="84ac0e96-b6ea-46b4-a90a-d9f8437511e3" providerId="ADAL" clId="{734D2661-75E7-4910-82B3-8435A207A18F}" dt="2021-11-23T04:29:42.207" v="444"/>
            <ac:spMkLst>
              <pc:docMk/>
              <pc:sldMasterMk cId="0" sldId="2147483747"/>
              <pc:sldLayoutMk cId="0" sldId="2147483734"/>
              <ac:spMk id="542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60" v="370"/>
            <ac:picMkLst>
              <pc:docMk/>
              <pc:sldMasterMk cId="0" sldId="2147483747"/>
              <pc:sldLayoutMk cId="0" sldId="2147483734"/>
              <ac:picMk id="541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40" v="197" actId="2696"/>
          <pc:sldLayoutMkLst>
            <pc:docMk/>
            <pc:sldMasterMk cId="0" sldId="2147483747"/>
            <pc:sldLayoutMk cId="0" sldId="2147483735"/>
          </pc:sldLayoutMkLst>
          <pc:picChg chg="del">
            <ac:chgData name="Enbin Joel Tan" userId="84ac0e96-b6ea-46b4-a90a-d9f8437511e3" providerId="ADAL" clId="{734D2661-75E7-4910-82B3-8435A207A18F}" dt="2021-11-23T04:29:42.040" v="196"/>
            <ac:picMkLst>
              <pc:docMk/>
              <pc:sldMasterMk cId="0" sldId="2147483747"/>
              <pc:sldLayoutMk cId="0" sldId="2147483735"/>
              <ac:picMk id="54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46"/>
          <pc:sldLayoutMkLst>
            <pc:docMk/>
            <pc:sldMasterMk cId="0" sldId="2147483747"/>
            <pc:sldLayoutMk cId="0" sldId="2147483736"/>
          </pc:sldLayoutMkLst>
          <pc:spChg chg="del">
            <ac:chgData name="Enbin Joel Tan" userId="84ac0e96-b6ea-46b4-a90a-d9f8437511e3" providerId="ADAL" clId="{734D2661-75E7-4910-82B3-8435A207A18F}" dt="2021-11-23T04:29:42.207" v="446"/>
            <ac:spMkLst>
              <pc:docMk/>
              <pc:sldMasterMk cId="0" sldId="2147483747"/>
              <pc:sldLayoutMk cId="0" sldId="2147483736"/>
              <ac:spMk id="55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76" v="372"/>
            <ac:picMkLst>
              <pc:docMk/>
              <pc:sldMasterMk cId="0" sldId="2147483747"/>
              <pc:sldLayoutMk cId="0" sldId="2147483736"/>
              <ac:picMk id="55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40" v="204" actId="2696"/>
          <pc:sldLayoutMkLst>
            <pc:docMk/>
            <pc:sldMasterMk cId="0" sldId="2147483747"/>
            <pc:sldLayoutMk cId="0" sldId="2147483737"/>
          </pc:sldLayoutMkLst>
          <pc:spChg chg="del">
            <ac:chgData name="Enbin Joel Tan" userId="84ac0e96-b6ea-46b4-a90a-d9f8437511e3" providerId="ADAL" clId="{734D2661-75E7-4910-82B3-8435A207A18F}" dt="2021-11-23T04:29:42.040" v="203"/>
            <ac:spMkLst>
              <pc:docMk/>
              <pc:sldMasterMk cId="0" sldId="2147483747"/>
              <pc:sldLayoutMk cId="0" sldId="2147483737"/>
              <ac:spMk id="560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40" v="199"/>
            <ac:picMkLst>
              <pc:docMk/>
              <pc:sldMasterMk cId="0" sldId="2147483747"/>
              <pc:sldLayoutMk cId="0" sldId="2147483737"/>
              <ac:picMk id="555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040" v="201"/>
            <ac:picMkLst>
              <pc:docMk/>
              <pc:sldMasterMk cId="0" sldId="2147483747"/>
              <pc:sldLayoutMk cId="0" sldId="2147483737"/>
              <ac:picMk id="55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48"/>
          <pc:sldLayoutMkLst>
            <pc:docMk/>
            <pc:sldMasterMk cId="0" sldId="2147483747"/>
            <pc:sldLayoutMk cId="0" sldId="2147483738"/>
          </pc:sldLayoutMkLst>
          <pc:spChg chg="del">
            <ac:chgData name="Enbin Joel Tan" userId="84ac0e96-b6ea-46b4-a90a-d9f8437511e3" providerId="ADAL" clId="{734D2661-75E7-4910-82B3-8435A207A18F}" dt="2021-11-23T04:29:42.176" v="376"/>
            <ac:spMkLst>
              <pc:docMk/>
              <pc:sldMasterMk cId="0" sldId="2147483747"/>
              <pc:sldLayoutMk cId="0" sldId="2147483738"/>
              <ac:spMk id="566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76" v="374"/>
            <ac:picMkLst>
              <pc:docMk/>
              <pc:sldMasterMk cId="0" sldId="2147483747"/>
              <pc:sldLayoutMk cId="0" sldId="2147483738"/>
              <ac:picMk id="56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207" v="448"/>
            <ac:picMkLst>
              <pc:docMk/>
              <pc:sldMasterMk cId="0" sldId="2147483747"/>
              <pc:sldLayoutMk cId="0" sldId="2147483738"/>
              <ac:picMk id="56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40" v="207" actId="2696"/>
          <pc:sldLayoutMkLst>
            <pc:docMk/>
            <pc:sldMasterMk cId="0" sldId="2147483747"/>
            <pc:sldLayoutMk cId="0" sldId="2147483739"/>
          </pc:sldLayoutMkLst>
          <pc:picChg chg="del">
            <ac:chgData name="Enbin Joel Tan" userId="84ac0e96-b6ea-46b4-a90a-d9f8437511e3" providerId="ADAL" clId="{734D2661-75E7-4910-82B3-8435A207A18F}" dt="2021-11-23T04:29:42.040" v="206"/>
            <ac:picMkLst>
              <pc:docMk/>
              <pc:sldMasterMk cId="0" sldId="2147483747"/>
              <pc:sldLayoutMk cId="0" sldId="2147483739"/>
              <ac:picMk id="569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50"/>
          <pc:sldLayoutMkLst>
            <pc:docMk/>
            <pc:sldMasterMk cId="0" sldId="2147483747"/>
            <pc:sldLayoutMk cId="0" sldId="2147483740"/>
          </pc:sldLayoutMkLst>
          <pc:spChg chg="del">
            <ac:chgData name="Enbin Joel Tan" userId="84ac0e96-b6ea-46b4-a90a-d9f8437511e3" providerId="ADAL" clId="{734D2661-75E7-4910-82B3-8435A207A18F}" dt="2021-11-23T04:29:42.207" v="450"/>
            <ac:spMkLst>
              <pc:docMk/>
              <pc:sldMasterMk cId="0" sldId="2147483747"/>
              <pc:sldLayoutMk cId="0" sldId="2147483740"/>
              <ac:spMk id="57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76" v="378"/>
            <ac:picMkLst>
              <pc:docMk/>
              <pc:sldMasterMk cId="0" sldId="2147483747"/>
              <pc:sldLayoutMk cId="0" sldId="2147483740"/>
              <ac:picMk id="57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40" v="212" actId="2696"/>
          <pc:sldLayoutMkLst>
            <pc:docMk/>
            <pc:sldMasterMk cId="0" sldId="2147483747"/>
            <pc:sldLayoutMk cId="0" sldId="2147483741"/>
          </pc:sldLayoutMkLst>
          <pc:spChg chg="del">
            <ac:chgData name="Enbin Joel Tan" userId="84ac0e96-b6ea-46b4-a90a-d9f8437511e3" providerId="ADAL" clId="{734D2661-75E7-4910-82B3-8435A207A18F}" dt="2021-11-23T04:29:42.040" v="211"/>
            <ac:spMkLst>
              <pc:docMk/>
              <pc:sldMasterMk cId="0" sldId="2147483747"/>
              <pc:sldLayoutMk cId="0" sldId="2147483741"/>
              <ac:spMk id="579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40" v="209"/>
            <ac:picMkLst>
              <pc:docMk/>
              <pc:sldMasterMk cId="0" sldId="2147483747"/>
              <pc:sldLayoutMk cId="0" sldId="2147483741"/>
              <ac:picMk id="575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07" v="452"/>
          <pc:sldLayoutMkLst>
            <pc:docMk/>
            <pc:sldMasterMk cId="0" sldId="2147483747"/>
            <pc:sldLayoutMk cId="0" sldId="2147483742"/>
          </pc:sldLayoutMkLst>
          <pc:spChg chg="del">
            <ac:chgData name="Enbin Joel Tan" userId="84ac0e96-b6ea-46b4-a90a-d9f8437511e3" providerId="ADAL" clId="{734D2661-75E7-4910-82B3-8435A207A18F}" dt="2021-11-23T04:29:42.176" v="382"/>
            <ac:spMkLst>
              <pc:docMk/>
              <pc:sldMasterMk cId="0" sldId="2147483747"/>
              <pc:sldLayoutMk cId="0" sldId="2147483742"/>
              <ac:spMk id="58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76" v="380"/>
            <ac:picMkLst>
              <pc:docMk/>
              <pc:sldMasterMk cId="0" sldId="2147483747"/>
              <pc:sldLayoutMk cId="0" sldId="2147483742"/>
              <ac:picMk id="581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207" v="452"/>
            <ac:picMkLst>
              <pc:docMk/>
              <pc:sldMasterMk cId="0" sldId="2147483747"/>
              <pc:sldLayoutMk cId="0" sldId="2147483742"/>
              <ac:picMk id="58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55" v="217" actId="2696"/>
          <pc:sldLayoutMkLst>
            <pc:docMk/>
            <pc:sldMasterMk cId="0" sldId="2147483747"/>
            <pc:sldLayoutMk cId="0" sldId="2147483743"/>
          </pc:sldLayoutMkLst>
          <pc:spChg chg="del">
            <ac:chgData name="Enbin Joel Tan" userId="84ac0e96-b6ea-46b4-a90a-d9f8437511e3" providerId="ADAL" clId="{734D2661-75E7-4910-82B3-8435A207A18F}" dt="2021-11-23T04:29:42.055" v="216"/>
            <ac:spMkLst>
              <pc:docMk/>
              <pc:sldMasterMk cId="0" sldId="2147483747"/>
              <pc:sldLayoutMk cId="0" sldId="2147483743"/>
              <ac:spMk id="58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55" v="214"/>
            <ac:picMkLst>
              <pc:docMk/>
              <pc:sldMasterMk cId="0" sldId="2147483747"/>
              <pc:sldLayoutMk cId="0" sldId="2147483743"/>
              <ac:picMk id="58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29:42.223" v="454"/>
          <pc:sldLayoutMkLst>
            <pc:docMk/>
            <pc:sldMasterMk cId="0" sldId="2147483747"/>
            <pc:sldLayoutMk cId="0" sldId="2147483744"/>
          </pc:sldLayoutMkLst>
          <pc:spChg chg="del">
            <ac:chgData name="Enbin Joel Tan" userId="84ac0e96-b6ea-46b4-a90a-d9f8437511e3" providerId="ADAL" clId="{734D2661-75E7-4910-82B3-8435A207A18F}" dt="2021-11-23T04:29:42.176" v="386"/>
            <ac:spMkLst>
              <pc:docMk/>
              <pc:sldMasterMk cId="0" sldId="2147483747"/>
              <pc:sldLayoutMk cId="0" sldId="2147483744"/>
              <ac:spMk id="593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176" v="384"/>
            <ac:picMkLst>
              <pc:docMk/>
              <pc:sldMasterMk cId="0" sldId="2147483747"/>
              <pc:sldLayoutMk cId="0" sldId="2147483744"/>
              <ac:picMk id="591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29:42.223" v="454"/>
            <ac:picMkLst>
              <pc:docMk/>
              <pc:sldMasterMk cId="0" sldId="2147483747"/>
              <pc:sldLayoutMk cId="0" sldId="2147483744"/>
              <ac:picMk id="59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29:42.060" v="222" actId="2696"/>
          <pc:sldLayoutMkLst>
            <pc:docMk/>
            <pc:sldMasterMk cId="0" sldId="2147483747"/>
            <pc:sldLayoutMk cId="0" sldId="2147483745"/>
          </pc:sldLayoutMkLst>
          <pc:spChg chg="del">
            <ac:chgData name="Enbin Joel Tan" userId="84ac0e96-b6ea-46b4-a90a-d9f8437511e3" providerId="ADAL" clId="{734D2661-75E7-4910-82B3-8435A207A18F}" dt="2021-11-23T04:29:42.060" v="221"/>
            <ac:spMkLst>
              <pc:docMk/>
              <pc:sldMasterMk cId="0" sldId="2147483747"/>
              <pc:sldLayoutMk cId="0" sldId="2147483745"/>
              <ac:spMk id="598" creationId="{00000000-0000-0000-0000-000000000000}"/>
            </ac:spMkLst>
          </pc:spChg>
          <pc:picChg chg="del">
            <ac:chgData name="Enbin Joel Tan" userId="84ac0e96-b6ea-46b4-a90a-d9f8437511e3" providerId="ADAL" clId="{734D2661-75E7-4910-82B3-8435A207A18F}" dt="2021-11-23T04:29:42.055" v="219"/>
            <ac:picMkLst>
              <pc:docMk/>
              <pc:sldMasterMk cId="0" sldId="2147483747"/>
              <pc:sldLayoutMk cId="0" sldId="2147483745"/>
              <ac:picMk id="596" creationId="{00000000-0000-0000-0000-000000000000}"/>
            </ac:picMkLst>
          </pc:picChg>
        </pc:sldLayoutChg>
      </pc:sldMasterChg>
      <pc:sldMasterChg chg="delSp mod delSldLayout modSldLayout">
        <pc:chgData name="Enbin Joel Tan" userId="84ac0e96-b6ea-46b4-a90a-d9f8437511e3" providerId="ADAL" clId="{734D2661-75E7-4910-82B3-8435A207A18F}" dt="2021-11-23T04:30:06.693" v="782"/>
        <pc:sldMasterMkLst>
          <pc:docMk/>
          <pc:sldMasterMk cId="2380033276" sldId="2147483748"/>
        </pc:sldMasterMkLst>
        <pc:spChg chg="del">
          <ac:chgData name="Enbin Joel Tan" userId="84ac0e96-b6ea-46b4-a90a-d9f8437511e3" providerId="ADAL" clId="{734D2661-75E7-4910-82B3-8435A207A18F}" dt="2021-11-23T04:30:06.693" v="762"/>
          <ac:spMkLst>
            <pc:docMk/>
            <pc:sldMasterMk cId="2380033276" sldId="2147483748"/>
            <ac:spMk id="6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06.693" v="762"/>
          <ac:spMkLst>
            <pc:docMk/>
            <pc:sldMasterMk cId="2380033276" sldId="2147483748"/>
            <ac:spMk id="7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06.693" v="762"/>
          <ac:spMkLst>
            <pc:docMk/>
            <pc:sldMasterMk cId="2380033276" sldId="2147483748"/>
            <ac:spMk id="8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06.693" v="762"/>
          <ac:spMkLst>
            <pc:docMk/>
            <pc:sldMasterMk cId="2380033276" sldId="2147483748"/>
            <ac:spMk id="9" creationId="{00000000-0000-0000-0000-000000000000}"/>
          </ac:spMkLst>
        </pc:spChg>
        <pc:grpChg chg="del">
          <ac:chgData name="Enbin Joel Tan" userId="84ac0e96-b6ea-46b4-a90a-d9f8437511e3" providerId="ADAL" clId="{734D2661-75E7-4910-82B3-8435A207A18F}" dt="2021-11-23T04:30:06.693" v="762"/>
          <ac:grpSpMkLst>
            <pc:docMk/>
            <pc:sldMasterMk cId="2380033276" sldId="2147483748"/>
            <ac:grpSpMk id="10" creationId="{00000000-0000-0000-0000-000000000000}"/>
          </ac:grpSpMkLst>
        </pc:grpChg>
        <pc:picChg chg="del">
          <ac:chgData name="Enbin Joel Tan" userId="84ac0e96-b6ea-46b4-a90a-d9f8437511e3" providerId="ADAL" clId="{734D2661-75E7-4910-82B3-8435A207A18F}" dt="2021-11-23T04:30:06.693" v="762"/>
          <ac:picMkLst>
            <pc:docMk/>
            <pc:sldMasterMk cId="2380033276" sldId="2147483748"/>
            <ac:picMk id="5" creationId="{00000000-0000-0000-0000-000000000000}"/>
          </ac:picMkLst>
        </pc:picChg>
        <pc:sldLayoutChg chg="delSp del mod">
          <pc:chgData name="Enbin Joel Tan" userId="84ac0e96-b6ea-46b4-a90a-d9f8437511e3" providerId="ADAL" clId="{734D2661-75E7-4910-82B3-8435A207A18F}" dt="2021-11-23T04:30:06.640" v="733" actId="2696"/>
          <pc:sldLayoutMkLst>
            <pc:docMk/>
            <pc:sldMasterMk cId="2380033276" sldId="2147483748"/>
            <pc:sldLayoutMk cId="1574939634" sldId="2147483749"/>
          </pc:sldLayoutMkLst>
          <pc:grpChg chg="del">
            <ac:chgData name="Enbin Joel Tan" userId="84ac0e96-b6ea-46b4-a90a-d9f8437511e3" providerId="ADAL" clId="{734D2661-75E7-4910-82B3-8435A207A18F}" dt="2021-11-23T04:30:06.640" v="730"/>
            <ac:grpSpMkLst>
              <pc:docMk/>
              <pc:sldMasterMk cId="2380033276" sldId="2147483748"/>
              <pc:sldLayoutMk cId="1574939634" sldId="2147483749"/>
              <ac:grpSpMk id="7" creationId="{00000000-0000-0000-0000-000000000000}"/>
            </ac:grpSpMkLst>
          </pc:grpChg>
          <pc:picChg chg="del">
            <ac:chgData name="Enbin Joel Tan" userId="84ac0e96-b6ea-46b4-a90a-d9f8437511e3" providerId="ADAL" clId="{734D2661-75E7-4910-82B3-8435A207A18F}" dt="2021-11-23T04:30:06.640" v="732"/>
            <ac:picMkLst>
              <pc:docMk/>
              <pc:sldMasterMk cId="2380033276" sldId="2147483748"/>
              <pc:sldLayoutMk cId="1574939634" sldId="2147483749"/>
              <ac:picMk id="12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66"/>
          <pc:sldLayoutMkLst>
            <pc:docMk/>
            <pc:sldMasterMk cId="2380033276" sldId="2147483748"/>
            <pc:sldLayoutMk cId="2633484582" sldId="2147483750"/>
          </pc:sldLayoutMkLst>
          <pc:grpChg chg="del">
            <ac:chgData name="Enbin Joel Tan" userId="84ac0e96-b6ea-46b4-a90a-d9f8437511e3" providerId="ADAL" clId="{734D2661-75E7-4910-82B3-8435A207A18F}" dt="2021-11-23T04:30:06.693" v="764"/>
            <ac:grpSpMkLst>
              <pc:docMk/>
              <pc:sldMasterMk cId="2380033276" sldId="2147483748"/>
              <pc:sldLayoutMk cId="2633484582" sldId="2147483750"/>
              <ac:grpSpMk id="9" creationId="{00000000-0000-0000-0000-000000000000}"/>
            </ac:grpSpMkLst>
          </pc:grpChg>
          <pc:picChg chg="del">
            <ac:chgData name="Enbin Joel Tan" userId="84ac0e96-b6ea-46b4-a90a-d9f8437511e3" providerId="ADAL" clId="{734D2661-75E7-4910-82B3-8435A207A18F}" dt="2021-11-23T04:30:06.693" v="766"/>
            <ac:picMkLst>
              <pc:docMk/>
              <pc:sldMasterMk cId="2380033276" sldId="2147483748"/>
              <pc:sldLayoutMk cId="2633484582" sldId="2147483750"/>
              <ac:picMk id="12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55" v="736" actId="2696"/>
          <pc:sldLayoutMkLst>
            <pc:docMk/>
            <pc:sldMasterMk cId="2380033276" sldId="2147483748"/>
            <pc:sldLayoutMk cId="5143954" sldId="2147483751"/>
          </pc:sldLayoutMkLst>
          <pc:picChg chg="del">
            <ac:chgData name="Enbin Joel Tan" userId="84ac0e96-b6ea-46b4-a90a-d9f8437511e3" providerId="ADAL" clId="{734D2661-75E7-4910-82B3-8435A207A18F}" dt="2021-11-23T04:30:06.655" v="735"/>
            <ac:picMkLst>
              <pc:docMk/>
              <pc:sldMasterMk cId="2380033276" sldId="2147483748"/>
              <pc:sldLayoutMk cId="5143954" sldId="2147483751"/>
              <ac:picMk id="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68"/>
          <pc:sldLayoutMkLst>
            <pc:docMk/>
            <pc:sldMasterMk cId="2380033276" sldId="2147483748"/>
            <pc:sldLayoutMk cId="1072292423" sldId="2147483752"/>
          </pc:sldLayoutMkLst>
          <pc:picChg chg="del">
            <ac:chgData name="Enbin Joel Tan" userId="84ac0e96-b6ea-46b4-a90a-d9f8437511e3" providerId="ADAL" clId="{734D2661-75E7-4910-82B3-8435A207A18F}" dt="2021-11-23T04:30:06.693" v="768"/>
            <ac:picMkLst>
              <pc:docMk/>
              <pc:sldMasterMk cId="2380033276" sldId="2147483748"/>
              <pc:sldLayoutMk cId="1072292423" sldId="2147483752"/>
              <ac:picMk id="7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55" v="739" actId="2696"/>
          <pc:sldLayoutMkLst>
            <pc:docMk/>
            <pc:sldMasterMk cId="2380033276" sldId="2147483748"/>
            <pc:sldLayoutMk cId="3695912655" sldId="2147483753"/>
          </pc:sldLayoutMkLst>
          <pc:picChg chg="del">
            <ac:chgData name="Enbin Joel Tan" userId="84ac0e96-b6ea-46b4-a90a-d9f8437511e3" providerId="ADAL" clId="{734D2661-75E7-4910-82B3-8435A207A18F}" dt="2021-11-23T04:30:06.655" v="738"/>
            <ac:picMkLst>
              <pc:docMk/>
              <pc:sldMasterMk cId="2380033276" sldId="2147483748"/>
              <pc:sldLayoutMk cId="3695912655" sldId="2147483753"/>
              <ac:picMk id="8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70"/>
          <pc:sldLayoutMkLst>
            <pc:docMk/>
            <pc:sldMasterMk cId="2380033276" sldId="2147483748"/>
            <pc:sldLayoutMk cId="261197684" sldId="2147483754"/>
          </pc:sldLayoutMkLst>
          <pc:picChg chg="del">
            <ac:chgData name="Enbin Joel Tan" userId="84ac0e96-b6ea-46b4-a90a-d9f8437511e3" providerId="ADAL" clId="{734D2661-75E7-4910-82B3-8435A207A18F}" dt="2021-11-23T04:30:06.693" v="770"/>
            <ac:picMkLst>
              <pc:docMk/>
              <pc:sldMasterMk cId="2380033276" sldId="2147483748"/>
              <pc:sldLayoutMk cId="261197684" sldId="2147483754"/>
              <ac:picMk id="10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55" v="742" actId="2696"/>
          <pc:sldLayoutMkLst>
            <pc:docMk/>
            <pc:sldMasterMk cId="2380033276" sldId="2147483748"/>
            <pc:sldLayoutMk cId="3570647465" sldId="2147483755"/>
          </pc:sldLayoutMkLst>
          <pc:picChg chg="del">
            <ac:chgData name="Enbin Joel Tan" userId="84ac0e96-b6ea-46b4-a90a-d9f8437511e3" providerId="ADAL" clId="{734D2661-75E7-4910-82B3-8435A207A18F}" dt="2021-11-23T04:30:06.655" v="741"/>
            <ac:picMkLst>
              <pc:docMk/>
              <pc:sldMasterMk cId="2380033276" sldId="2147483748"/>
              <pc:sldLayoutMk cId="3570647465" sldId="2147483755"/>
              <ac:picMk id="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72"/>
          <pc:sldLayoutMkLst>
            <pc:docMk/>
            <pc:sldMasterMk cId="2380033276" sldId="2147483748"/>
            <pc:sldLayoutMk cId="3744244947" sldId="2147483756"/>
          </pc:sldLayoutMkLst>
          <pc:picChg chg="del">
            <ac:chgData name="Enbin Joel Tan" userId="84ac0e96-b6ea-46b4-a90a-d9f8437511e3" providerId="ADAL" clId="{734D2661-75E7-4910-82B3-8435A207A18F}" dt="2021-11-23T04:30:06.693" v="772"/>
            <ac:picMkLst>
              <pc:docMk/>
              <pc:sldMasterMk cId="2380033276" sldId="2147483748"/>
              <pc:sldLayoutMk cId="3744244947" sldId="2147483756"/>
              <ac:picMk id="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71" v="747" actId="2696"/>
          <pc:sldLayoutMkLst>
            <pc:docMk/>
            <pc:sldMasterMk cId="2380033276" sldId="2147483748"/>
            <pc:sldLayoutMk cId="3701575773" sldId="2147483757"/>
          </pc:sldLayoutMkLst>
          <pc:picChg chg="del">
            <ac:chgData name="Enbin Joel Tan" userId="84ac0e96-b6ea-46b4-a90a-d9f8437511e3" providerId="ADAL" clId="{734D2661-75E7-4910-82B3-8435A207A18F}" dt="2021-11-23T04:30:06.655" v="744"/>
            <ac:picMkLst>
              <pc:docMk/>
              <pc:sldMasterMk cId="2380033276" sldId="2147483748"/>
              <pc:sldLayoutMk cId="3701575773" sldId="2147483757"/>
              <ac:picMk id="52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06.655" v="746"/>
            <ac:picMkLst>
              <pc:docMk/>
              <pc:sldMasterMk cId="2380033276" sldId="2147483748"/>
              <pc:sldLayoutMk cId="3701575773" sldId="2147483757"/>
              <ac:picMk id="55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74"/>
          <pc:sldLayoutMkLst>
            <pc:docMk/>
            <pc:sldMasterMk cId="2380033276" sldId="2147483748"/>
            <pc:sldLayoutMk cId="3890683627" sldId="2147483758"/>
          </pc:sldLayoutMkLst>
          <pc:picChg chg="del">
            <ac:chgData name="Enbin Joel Tan" userId="84ac0e96-b6ea-46b4-a90a-d9f8437511e3" providerId="ADAL" clId="{734D2661-75E7-4910-82B3-8435A207A18F}" dt="2021-11-23T04:30:06.693" v="774"/>
            <ac:picMkLst>
              <pc:docMk/>
              <pc:sldMasterMk cId="2380033276" sldId="2147483748"/>
              <pc:sldLayoutMk cId="3890683627" sldId="2147483758"/>
              <ac:picMk id="6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71" v="754" actId="2696"/>
          <pc:sldLayoutMkLst>
            <pc:docMk/>
            <pc:sldMasterMk cId="2380033276" sldId="2147483748"/>
            <pc:sldLayoutMk cId="3890899" sldId="2147483759"/>
          </pc:sldLayoutMkLst>
          <pc:picChg chg="del">
            <ac:chgData name="Enbin Joel Tan" userId="84ac0e96-b6ea-46b4-a90a-d9f8437511e3" providerId="ADAL" clId="{734D2661-75E7-4910-82B3-8435A207A18F}" dt="2021-11-23T04:30:06.671" v="749"/>
            <ac:picMkLst>
              <pc:docMk/>
              <pc:sldMasterMk cId="2380033276" sldId="2147483748"/>
              <pc:sldLayoutMk cId="3890899" sldId="2147483759"/>
              <ac:picMk id="74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06.671" v="751"/>
            <ac:picMkLst>
              <pc:docMk/>
              <pc:sldMasterMk cId="2380033276" sldId="2147483748"/>
              <pc:sldLayoutMk cId="3890899" sldId="2147483759"/>
              <ac:picMk id="77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06.671" v="753"/>
            <ac:picMkLst>
              <pc:docMk/>
              <pc:sldMasterMk cId="2380033276" sldId="2147483748"/>
              <pc:sldLayoutMk cId="3890899" sldId="2147483759"/>
              <ac:picMk id="84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80"/>
          <pc:sldLayoutMkLst>
            <pc:docMk/>
            <pc:sldMasterMk cId="2380033276" sldId="2147483748"/>
            <pc:sldLayoutMk cId="800837937" sldId="2147483760"/>
          </pc:sldLayoutMkLst>
          <pc:picChg chg="del">
            <ac:chgData name="Enbin Joel Tan" userId="84ac0e96-b6ea-46b4-a90a-d9f8437511e3" providerId="ADAL" clId="{734D2661-75E7-4910-82B3-8435A207A18F}" dt="2021-11-23T04:30:06.693" v="776"/>
            <ac:picMkLst>
              <pc:docMk/>
              <pc:sldMasterMk cId="2380033276" sldId="2147483748"/>
              <pc:sldLayoutMk cId="800837937" sldId="2147483760"/>
              <ac:picMk id="86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06.693" v="778"/>
            <ac:picMkLst>
              <pc:docMk/>
              <pc:sldMasterMk cId="2380033276" sldId="2147483748"/>
              <pc:sldLayoutMk cId="800837937" sldId="2147483760"/>
              <ac:picMk id="88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06.693" v="780"/>
            <ac:picMkLst>
              <pc:docMk/>
              <pc:sldMasterMk cId="2380033276" sldId="2147483748"/>
              <pc:sldLayoutMk cId="800837937" sldId="2147483760"/>
              <ac:picMk id="95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71" v="757" actId="2696"/>
          <pc:sldLayoutMkLst>
            <pc:docMk/>
            <pc:sldMasterMk cId="2380033276" sldId="2147483748"/>
            <pc:sldLayoutMk cId="2847807794" sldId="2147483761"/>
          </pc:sldLayoutMkLst>
          <pc:picChg chg="del">
            <ac:chgData name="Enbin Joel Tan" userId="84ac0e96-b6ea-46b4-a90a-d9f8437511e3" providerId="ADAL" clId="{734D2661-75E7-4910-82B3-8435A207A18F}" dt="2021-11-23T04:30:06.671" v="756"/>
            <ac:picMkLst>
              <pc:docMk/>
              <pc:sldMasterMk cId="2380033276" sldId="2147483748"/>
              <pc:sldLayoutMk cId="2847807794" sldId="2147483761"/>
              <ac:picMk id="100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06.693" v="782"/>
          <pc:sldLayoutMkLst>
            <pc:docMk/>
            <pc:sldMasterMk cId="2380033276" sldId="2147483748"/>
            <pc:sldLayoutMk cId="2867730806" sldId="2147483762"/>
          </pc:sldLayoutMkLst>
          <pc:picChg chg="del">
            <ac:chgData name="Enbin Joel Tan" userId="84ac0e96-b6ea-46b4-a90a-d9f8437511e3" providerId="ADAL" clId="{734D2661-75E7-4910-82B3-8435A207A18F}" dt="2021-11-23T04:30:06.693" v="782"/>
            <ac:picMkLst>
              <pc:docMk/>
              <pc:sldMasterMk cId="2380033276" sldId="2147483748"/>
              <pc:sldLayoutMk cId="2867730806" sldId="2147483762"/>
              <ac:picMk id="113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06.671" v="760" actId="2696"/>
          <pc:sldLayoutMkLst>
            <pc:docMk/>
            <pc:sldMasterMk cId="2380033276" sldId="2147483748"/>
            <pc:sldLayoutMk cId="3447670239" sldId="2147483763"/>
          </pc:sldLayoutMkLst>
          <pc:picChg chg="del">
            <ac:chgData name="Enbin Joel Tan" userId="84ac0e96-b6ea-46b4-a90a-d9f8437511e3" providerId="ADAL" clId="{734D2661-75E7-4910-82B3-8435A207A18F}" dt="2021-11-23T04:30:06.671" v="759"/>
            <ac:picMkLst>
              <pc:docMk/>
              <pc:sldMasterMk cId="2380033276" sldId="2147483748"/>
              <pc:sldLayoutMk cId="3447670239" sldId="2147483763"/>
              <ac:picMk id="119" creationId="{00000000-0000-0000-0000-000000000000}"/>
            </ac:picMkLst>
          </pc:picChg>
        </pc:sldLayoutChg>
        <pc:sldLayoutChg chg="delSp">
          <pc:chgData name="Enbin Joel Tan" userId="84ac0e96-b6ea-46b4-a90a-d9f8437511e3" providerId="ADAL" clId="{734D2661-75E7-4910-82B3-8435A207A18F}" dt="2021-11-23T04:29:42.824" v="455"/>
          <pc:sldLayoutMkLst>
            <pc:docMk/>
            <pc:sldMasterMk cId="2380033276" sldId="2147483748"/>
            <pc:sldLayoutMk cId="1354117988" sldId="2147483767"/>
          </pc:sldLayoutMkLst>
          <pc:spChg chg="del">
            <ac:chgData name="Enbin Joel Tan" userId="84ac0e96-b6ea-46b4-a90a-d9f8437511e3" providerId="ADAL" clId="{734D2661-75E7-4910-82B3-8435A207A18F}" dt="2021-11-23T04:29:42.824" v="455"/>
            <ac:spMkLst>
              <pc:docMk/>
              <pc:sldMasterMk cId="2380033276" sldId="2147483748"/>
              <pc:sldLayoutMk cId="1354117988" sldId="2147483767"/>
              <ac:spMk id="76" creationId="{00000000-0000-0000-0000-000000000000}"/>
            </ac:spMkLst>
          </pc:spChg>
        </pc:sldLayoutChg>
      </pc:sldMasterChg>
      <pc:sldMasterChg chg="delSp mod delSldLayout modSldLayout">
        <pc:chgData name="Enbin Joel Tan" userId="84ac0e96-b6ea-46b4-a90a-d9f8437511e3" providerId="ADAL" clId="{734D2661-75E7-4910-82B3-8435A207A18F}" dt="2021-11-23T04:30:22.199" v="1103"/>
        <pc:sldMasterMkLst>
          <pc:docMk/>
          <pc:sldMasterMk cId="2668116684" sldId="2147483770"/>
        </pc:sldMasterMkLst>
        <pc:spChg chg="del">
          <ac:chgData name="Enbin Joel Tan" userId="84ac0e96-b6ea-46b4-a90a-d9f8437511e3" providerId="ADAL" clId="{734D2661-75E7-4910-82B3-8435A207A18F}" dt="2021-11-23T04:30:22.183" v="1083"/>
          <ac:spMkLst>
            <pc:docMk/>
            <pc:sldMasterMk cId="2668116684" sldId="2147483770"/>
            <ac:spMk id="5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22.183" v="1083"/>
          <ac:spMkLst>
            <pc:docMk/>
            <pc:sldMasterMk cId="2668116684" sldId="2147483770"/>
            <ac:spMk id="6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22.183" v="1083"/>
          <ac:spMkLst>
            <pc:docMk/>
            <pc:sldMasterMk cId="2668116684" sldId="2147483770"/>
            <ac:spMk id="7" creationId="{00000000-0000-0000-0000-000000000000}"/>
          </ac:spMkLst>
        </pc:spChg>
        <pc:spChg chg="del">
          <ac:chgData name="Enbin Joel Tan" userId="84ac0e96-b6ea-46b4-a90a-d9f8437511e3" providerId="ADAL" clId="{734D2661-75E7-4910-82B3-8435A207A18F}" dt="2021-11-23T04:30:22.183" v="1083"/>
          <ac:spMkLst>
            <pc:docMk/>
            <pc:sldMasterMk cId="2668116684" sldId="2147483770"/>
            <ac:spMk id="8" creationId="{00000000-0000-0000-0000-000000000000}"/>
          </ac:spMkLst>
        </pc:spChg>
        <pc:grpChg chg="del">
          <ac:chgData name="Enbin Joel Tan" userId="84ac0e96-b6ea-46b4-a90a-d9f8437511e3" providerId="ADAL" clId="{734D2661-75E7-4910-82B3-8435A207A18F}" dt="2021-11-23T04:30:22.183" v="1083"/>
          <ac:grpSpMkLst>
            <pc:docMk/>
            <pc:sldMasterMk cId="2668116684" sldId="2147483770"/>
            <ac:grpSpMk id="22" creationId="{00000000-0000-0000-0000-000000000000}"/>
          </ac:grpSpMkLst>
        </pc:grpChg>
        <pc:picChg chg="del">
          <ac:chgData name="Enbin Joel Tan" userId="84ac0e96-b6ea-46b4-a90a-d9f8437511e3" providerId="ADAL" clId="{734D2661-75E7-4910-82B3-8435A207A18F}" dt="2021-11-23T04:30:22.183" v="1083"/>
          <ac:picMkLst>
            <pc:docMk/>
            <pc:sldMasterMk cId="2668116684" sldId="2147483770"/>
            <ac:picMk id="9" creationId="{00000000-0000-0000-0000-000000000000}"/>
          </ac:picMkLst>
        </pc:picChg>
        <pc:sldLayoutChg chg="delSp del mod">
          <pc:chgData name="Enbin Joel Tan" userId="84ac0e96-b6ea-46b4-a90a-d9f8437511e3" providerId="ADAL" clId="{734D2661-75E7-4910-82B3-8435A207A18F}" dt="2021-11-23T04:30:22.161" v="1061" actId="2696"/>
          <pc:sldLayoutMkLst>
            <pc:docMk/>
            <pc:sldMasterMk cId="2668116684" sldId="2147483770"/>
            <pc:sldLayoutMk cId="3349538789" sldId="2147483771"/>
          </pc:sldLayoutMkLst>
          <pc:grpChg chg="del">
            <ac:chgData name="Enbin Joel Tan" userId="84ac0e96-b6ea-46b4-a90a-d9f8437511e3" providerId="ADAL" clId="{734D2661-75E7-4910-82B3-8435A207A18F}" dt="2021-11-23T04:30:22.161" v="1058"/>
            <ac:grpSpMkLst>
              <pc:docMk/>
              <pc:sldMasterMk cId="2668116684" sldId="2147483770"/>
              <pc:sldLayoutMk cId="3349538789" sldId="2147483771"/>
              <ac:grpSpMk id="36" creationId="{00000000-0000-0000-0000-000000000000}"/>
            </ac:grpSpMkLst>
          </pc:grpChg>
          <pc:picChg chg="del">
            <ac:chgData name="Enbin Joel Tan" userId="84ac0e96-b6ea-46b4-a90a-d9f8437511e3" providerId="ADAL" clId="{734D2661-75E7-4910-82B3-8435A207A18F}" dt="2021-11-23T04:30:22.161" v="1060"/>
            <ac:picMkLst>
              <pc:docMk/>
              <pc:sldMasterMk cId="2668116684" sldId="2147483770"/>
              <pc:sldLayoutMk cId="3349538789" sldId="2147483771"/>
              <ac:picMk id="26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22.183" v="1087"/>
          <pc:sldLayoutMkLst>
            <pc:docMk/>
            <pc:sldMasterMk cId="2668116684" sldId="2147483770"/>
            <pc:sldLayoutMk cId="1718252693" sldId="2147483772"/>
          </pc:sldLayoutMkLst>
          <pc:grpChg chg="del">
            <ac:chgData name="Enbin Joel Tan" userId="84ac0e96-b6ea-46b4-a90a-d9f8437511e3" providerId="ADAL" clId="{734D2661-75E7-4910-82B3-8435A207A18F}" dt="2021-11-23T04:30:22.183" v="1085"/>
            <ac:grpSpMkLst>
              <pc:docMk/>
              <pc:sldMasterMk cId="2668116684" sldId="2147483770"/>
              <pc:sldLayoutMk cId="1718252693" sldId="2147483772"/>
              <ac:grpSpMk id="22" creationId="{00000000-0000-0000-0000-000000000000}"/>
            </ac:grpSpMkLst>
          </pc:grpChg>
          <pc:picChg chg="del">
            <ac:chgData name="Enbin Joel Tan" userId="84ac0e96-b6ea-46b4-a90a-d9f8437511e3" providerId="ADAL" clId="{734D2661-75E7-4910-82B3-8435A207A18F}" dt="2021-11-23T04:30:22.183" v="1087"/>
            <ac:picMkLst>
              <pc:docMk/>
              <pc:sldMasterMk cId="2668116684" sldId="2147483770"/>
              <pc:sldLayoutMk cId="1718252693" sldId="2147483772"/>
              <ac:picMk id="4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22.161" v="1064" actId="2696"/>
          <pc:sldLayoutMkLst>
            <pc:docMk/>
            <pc:sldMasterMk cId="2668116684" sldId="2147483770"/>
            <pc:sldLayoutMk cId="1900011551" sldId="2147483773"/>
          </pc:sldLayoutMkLst>
          <pc:picChg chg="del">
            <ac:chgData name="Enbin Joel Tan" userId="84ac0e96-b6ea-46b4-a90a-d9f8437511e3" providerId="ADAL" clId="{734D2661-75E7-4910-82B3-8435A207A18F}" dt="2021-11-23T04:30:22.161" v="1063"/>
            <ac:picMkLst>
              <pc:docMk/>
              <pc:sldMasterMk cId="2668116684" sldId="2147483770"/>
              <pc:sldLayoutMk cId="1900011551" sldId="2147483773"/>
              <ac:picMk id="101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22.183" v="1089"/>
          <pc:sldLayoutMkLst>
            <pc:docMk/>
            <pc:sldMasterMk cId="2668116684" sldId="2147483770"/>
            <pc:sldLayoutMk cId="4263516340" sldId="2147483774"/>
          </pc:sldLayoutMkLst>
          <pc:picChg chg="del">
            <ac:chgData name="Enbin Joel Tan" userId="84ac0e96-b6ea-46b4-a90a-d9f8437511e3" providerId="ADAL" clId="{734D2661-75E7-4910-82B3-8435A207A18F}" dt="2021-11-23T04:30:22.183" v="1089"/>
            <ac:picMkLst>
              <pc:docMk/>
              <pc:sldMasterMk cId="2668116684" sldId="2147483770"/>
              <pc:sldLayoutMk cId="4263516340" sldId="2147483774"/>
              <ac:picMk id="14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22.161" v="1067" actId="2696"/>
          <pc:sldLayoutMkLst>
            <pc:docMk/>
            <pc:sldMasterMk cId="2668116684" sldId="2147483770"/>
            <pc:sldLayoutMk cId="3649123601" sldId="2147483775"/>
          </pc:sldLayoutMkLst>
          <pc:picChg chg="del">
            <ac:chgData name="Enbin Joel Tan" userId="84ac0e96-b6ea-46b4-a90a-d9f8437511e3" providerId="ADAL" clId="{734D2661-75E7-4910-82B3-8435A207A18F}" dt="2021-11-23T04:30:22.161" v="1066"/>
            <ac:picMkLst>
              <pc:docMk/>
              <pc:sldMasterMk cId="2668116684" sldId="2147483770"/>
              <pc:sldLayoutMk cId="3649123601" sldId="2147483775"/>
              <ac:picMk id="14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22.199" v="1103"/>
          <pc:sldLayoutMkLst>
            <pc:docMk/>
            <pc:sldMasterMk cId="2668116684" sldId="2147483770"/>
            <pc:sldLayoutMk cId="4180333929" sldId="2147483776"/>
          </pc:sldLayoutMkLst>
          <pc:picChg chg="del">
            <ac:chgData name="Enbin Joel Tan" userId="84ac0e96-b6ea-46b4-a90a-d9f8437511e3" providerId="ADAL" clId="{734D2661-75E7-4910-82B3-8435A207A18F}" dt="2021-11-23T04:30:22.183" v="1091"/>
            <ac:picMkLst>
              <pc:docMk/>
              <pc:sldMasterMk cId="2668116684" sldId="2147483770"/>
              <pc:sldLayoutMk cId="4180333929" sldId="2147483776"/>
              <ac:picMk id="174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22.183" v="1093"/>
            <ac:picMkLst>
              <pc:docMk/>
              <pc:sldMasterMk cId="2668116684" sldId="2147483770"/>
              <pc:sldLayoutMk cId="4180333929" sldId="2147483776"/>
              <ac:picMk id="178" creationId="{00000000-0000-0000-0000-000000000000}"/>
            </ac:picMkLst>
          </pc:picChg>
          <pc:cxnChg chg="del">
            <ac:chgData name="Enbin Joel Tan" userId="84ac0e96-b6ea-46b4-a90a-d9f8437511e3" providerId="ADAL" clId="{734D2661-75E7-4910-82B3-8435A207A18F}" dt="2021-11-23T04:30:22.199" v="1095"/>
            <ac:cxnSpMkLst>
              <pc:docMk/>
              <pc:sldMasterMk cId="2668116684" sldId="2147483770"/>
              <pc:sldLayoutMk cId="4180333929" sldId="2147483776"/>
              <ac:cxnSpMk id="185" creationId="{00000000-0000-0000-0000-000000000000}"/>
            </ac:cxnSpMkLst>
          </pc:cxnChg>
          <pc:cxnChg chg="del">
            <ac:chgData name="Enbin Joel Tan" userId="84ac0e96-b6ea-46b4-a90a-d9f8437511e3" providerId="ADAL" clId="{734D2661-75E7-4910-82B3-8435A207A18F}" dt="2021-11-23T04:30:22.199" v="1103"/>
            <ac:cxnSpMkLst>
              <pc:docMk/>
              <pc:sldMasterMk cId="2668116684" sldId="2147483770"/>
              <pc:sldLayoutMk cId="4180333929" sldId="2147483776"/>
              <ac:cxnSpMk id="186" creationId="{00000000-0000-0000-0000-000000000000}"/>
            </ac:cxnSpMkLst>
          </pc:cxnChg>
        </pc:sldLayoutChg>
        <pc:sldLayoutChg chg="delSp del mod">
          <pc:chgData name="Enbin Joel Tan" userId="84ac0e96-b6ea-46b4-a90a-d9f8437511e3" providerId="ADAL" clId="{734D2661-75E7-4910-82B3-8435A207A18F}" dt="2021-11-23T04:30:22.161" v="1070" actId="2696"/>
          <pc:sldLayoutMkLst>
            <pc:docMk/>
            <pc:sldMasterMk cId="2668116684" sldId="2147483770"/>
            <pc:sldLayoutMk cId="1100577336" sldId="2147483777"/>
          </pc:sldLayoutMkLst>
          <pc:picChg chg="del">
            <ac:chgData name="Enbin Joel Tan" userId="84ac0e96-b6ea-46b4-a90a-d9f8437511e3" providerId="ADAL" clId="{734D2661-75E7-4910-82B3-8435A207A18F}" dt="2021-11-23T04:30:22.161" v="1069"/>
            <ac:picMkLst>
              <pc:docMk/>
              <pc:sldMasterMk cId="2668116684" sldId="2147483770"/>
              <pc:sldLayoutMk cId="1100577336" sldId="2147483777"/>
              <ac:picMk id="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22.199" v="1097"/>
          <pc:sldLayoutMkLst>
            <pc:docMk/>
            <pc:sldMasterMk cId="2668116684" sldId="2147483770"/>
            <pc:sldLayoutMk cId="894978648" sldId="2147483778"/>
          </pc:sldLayoutMkLst>
          <pc:picChg chg="del">
            <ac:chgData name="Enbin Joel Tan" userId="84ac0e96-b6ea-46b4-a90a-d9f8437511e3" providerId="ADAL" clId="{734D2661-75E7-4910-82B3-8435A207A18F}" dt="2021-11-23T04:30:22.199" v="1097"/>
            <ac:picMkLst>
              <pc:docMk/>
              <pc:sldMasterMk cId="2668116684" sldId="2147483770"/>
              <pc:sldLayoutMk cId="894978648" sldId="2147483778"/>
              <ac:picMk id="8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22.177" v="1073" actId="2696"/>
          <pc:sldLayoutMkLst>
            <pc:docMk/>
            <pc:sldMasterMk cId="2668116684" sldId="2147483770"/>
            <pc:sldLayoutMk cId="2001549461" sldId="2147483779"/>
          </pc:sldLayoutMkLst>
          <pc:spChg chg="del">
            <ac:chgData name="Enbin Joel Tan" userId="84ac0e96-b6ea-46b4-a90a-d9f8437511e3" providerId="ADAL" clId="{734D2661-75E7-4910-82B3-8435A207A18F}" dt="2021-11-23T04:30:22.177" v="1072"/>
            <ac:spMkLst>
              <pc:docMk/>
              <pc:sldMasterMk cId="2668116684" sldId="2147483770"/>
              <pc:sldLayoutMk cId="2001549461" sldId="2147483779"/>
              <ac:spMk id="11" creationId="{9D1F607A-2106-45A4-B8AB-286C08831B03}"/>
            </ac:spMkLst>
          </pc:spChg>
        </pc:sldLayoutChg>
        <pc:sldLayoutChg chg="delSp mod">
          <pc:chgData name="Enbin Joel Tan" userId="84ac0e96-b6ea-46b4-a90a-d9f8437511e3" providerId="ADAL" clId="{734D2661-75E7-4910-82B3-8435A207A18F}" dt="2021-11-23T04:30:22.199" v="1099"/>
          <pc:sldLayoutMkLst>
            <pc:docMk/>
            <pc:sldMasterMk cId="2668116684" sldId="2147483770"/>
            <pc:sldLayoutMk cId="4154542082" sldId="2147483780"/>
          </pc:sldLayoutMkLst>
          <pc:picChg chg="del">
            <ac:chgData name="Enbin Joel Tan" userId="84ac0e96-b6ea-46b4-a90a-d9f8437511e3" providerId="ADAL" clId="{734D2661-75E7-4910-82B3-8435A207A18F}" dt="2021-11-23T04:30:22.199" v="1099"/>
            <ac:picMkLst>
              <pc:docMk/>
              <pc:sldMasterMk cId="2668116684" sldId="2147483770"/>
              <pc:sldLayoutMk cId="4154542082" sldId="2147483780"/>
              <ac:picMk id="7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22.183" v="1078" actId="2696"/>
          <pc:sldLayoutMkLst>
            <pc:docMk/>
            <pc:sldMasterMk cId="2668116684" sldId="2147483770"/>
            <pc:sldLayoutMk cId="2770939537" sldId="2147483781"/>
          </pc:sldLayoutMkLst>
          <pc:picChg chg="del">
            <ac:chgData name="Enbin Joel Tan" userId="84ac0e96-b6ea-46b4-a90a-d9f8437511e3" providerId="ADAL" clId="{734D2661-75E7-4910-82B3-8435A207A18F}" dt="2021-11-23T04:30:22.177" v="1075"/>
            <ac:picMkLst>
              <pc:docMk/>
              <pc:sldMasterMk cId="2668116684" sldId="2147483770"/>
              <pc:sldLayoutMk cId="2770939537" sldId="2147483781"/>
              <ac:picMk id="204" creationId="{00000000-0000-0000-0000-000000000000}"/>
            </ac:picMkLst>
          </pc:picChg>
          <pc:picChg chg="del">
            <ac:chgData name="Enbin Joel Tan" userId="84ac0e96-b6ea-46b4-a90a-d9f8437511e3" providerId="ADAL" clId="{734D2661-75E7-4910-82B3-8435A207A18F}" dt="2021-11-23T04:30:22.177" v="1077"/>
            <ac:picMkLst>
              <pc:docMk/>
              <pc:sldMasterMk cId="2668116684" sldId="2147483770"/>
              <pc:sldLayoutMk cId="2770939537" sldId="2147483781"/>
              <ac:picMk id="207" creationId="{00000000-0000-0000-0000-000000000000}"/>
            </ac:picMkLst>
          </pc:picChg>
        </pc:sldLayoutChg>
        <pc:sldLayoutChg chg="delSp mod">
          <pc:chgData name="Enbin Joel Tan" userId="84ac0e96-b6ea-46b4-a90a-d9f8437511e3" providerId="ADAL" clId="{734D2661-75E7-4910-82B3-8435A207A18F}" dt="2021-11-23T04:30:22.199" v="1101"/>
          <pc:sldLayoutMkLst>
            <pc:docMk/>
            <pc:sldMasterMk cId="2668116684" sldId="2147483770"/>
            <pc:sldLayoutMk cId="332538469" sldId="2147483782"/>
          </pc:sldLayoutMkLst>
          <pc:picChg chg="del">
            <ac:chgData name="Enbin Joel Tan" userId="84ac0e96-b6ea-46b4-a90a-d9f8437511e3" providerId="ADAL" clId="{734D2661-75E7-4910-82B3-8435A207A18F}" dt="2021-11-23T04:30:22.199" v="1101"/>
            <ac:picMkLst>
              <pc:docMk/>
              <pc:sldMasterMk cId="2668116684" sldId="2147483770"/>
              <pc:sldLayoutMk cId="332538469" sldId="2147483782"/>
              <ac:picMk id="240" creationId="{00000000-0000-0000-0000-000000000000}"/>
            </ac:picMkLst>
          </pc:picChg>
        </pc:sldLayoutChg>
        <pc:sldLayoutChg chg="delSp del mod">
          <pc:chgData name="Enbin Joel Tan" userId="84ac0e96-b6ea-46b4-a90a-d9f8437511e3" providerId="ADAL" clId="{734D2661-75E7-4910-82B3-8435A207A18F}" dt="2021-11-23T04:30:22.183" v="1081" actId="2696"/>
          <pc:sldLayoutMkLst>
            <pc:docMk/>
            <pc:sldMasterMk cId="2668116684" sldId="2147483770"/>
            <pc:sldLayoutMk cId="4219458719" sldId="2147483783"/>
          </pc:sldLayoutMkLst>
          <pc:picChg chg="del">
            <ac:chgData name="Enbin Joel Tan" userId="84ac0e96-b6ea-46b4-a90a-d9f8437511e3" providerId="ADAL" clId="{734D2661-75E7-4910-82B3-8435A207A18F}" dt="2021-11-23T04:30:22.183" v="1080"/>
            <ac:picMkLst>
              <pc:docMk/>
              <pc:sldMasterMk cId="2668116684" sldId="2147483770"/>
              <pc:sldLayoutMk cId="4219458719" sldId="2147483783"/>
              <ac:picMk id="300" creationId="{00000000-0000-0000-0000-000000000000}"/>
            </ac:picMkLst>
          </pc:picChg>
        </pc:sldLayoutChg>
        <pc:sldLayoutChg chg="modSp">
          <pc:chgData name="Enbin Joel Tan" userId="84ac0e96-b6ea-46b4-a90a-d9f8437511e3" providerId="ADAL" clId="{734D2661-75E7-4910-82B3-8435A207A18F}" dt="2021-11-23T04:30:22.183" v="1083"/>
          <pc:sldLayoutMkLst>
            <pc:docMk/>
            <pc:sldMasterMk cId="2668116684" sldId="2147483770"/>
            <pc:sldLayoutMk cId="3438142576" sldId="2147483784"/>
          </pc:sldLayoutMkLst>
          <pc:spChg chg="mod">
            <ac:chgData name="Enbin Joel Tan" userId="84ac0e96-b6ea-46b4-a90a-d9f8437511e3" providerId="ADAL" clId="{734D2661-75E7-4910-82B3-8435A207A18F}" dt="2021-11-23T04:30:22.183" v="1083"/>
            <ac:spMkLst>
              <pc:docMk/>
              <pc:sldMasterMk cId="2668116684" sldId="2147483770"/>
              <pc:sldLayoutMk cId="3438142576" sldId="2147483784"/>
              <ac:spMk id="2" creationId="{00000000-0000-0000-0000-000000000000}"/>
            </ac:spMkLst>
          </pc:spChg>
          <pc:spChg chg="mod">
            <ac:chgData name="Enbin Joel Tan" userId="84ac0e96-b6ea-46b4-a90a-d9f8437511e3" providerId="ADAL" clId="{734D2661-75E7-4910-82B3-8435A207A18F}" dt="2021-11-23T04:30:22.183" v="1083"/>
            <ac:spMkLst>
              <pc:docMk/>
              <pc:sldMasterMk cId="2668116684" sldId="2147483770"/>
              <pc:sldLayoutMk cId="3438142576" sldId="2147483784"/>
              <ac:spMk id="3" creationId="{00000000-0000-0000-0000-000000000000}"/>
            </ac:spMkLst>
          </pc:spChg>
        </pc:sldLayoutChg>
      </pc:sldMasterChg>
    </pc:docChg>
  </pc:docChgLst>
  <pc:docChgLst>
    <pc:chgData name="Thaw Zin Myint" userId="d1a7c0aa-7c16-4207-b3c1-f58ab6ee62b9" providerId="ADAL" clId="{9A7CD3F6-C6B6-4E1F-A4F4-66A491630618}"/>
    <pc:docChg chg="custSel modSld">
      <pc:chgData name="Thaw Zin Myint" userId="d1a7c0aa-7c16-4207-b3c1-f58ab6ee62b9" providerId="ADAL" clId="{9A7CD3F6-C6B6-4E1F-A4F4-66A491630618}" dt="2021-12-02T04:35:58.621" v="21" actId="20577"/>
      <pc:docMkLst>
        <pc:docMk/>
      </pc:docMkLst>
      <pc:sldChg chg="delSp modSp mod">
        <pc:chgData name="Thaw Zin Myint" userId="d1a7c0aa-7c16-4207-b3c1-f58ab6ee62b9" providerId="ADAL" clId="{9A7CD3F6-C6B6-4E1F-A4F4-66A491630618}" dt="2021-12-02T04:35:58.621" v="21" actId="20577"/>
        <pc:sldMkLst>
          <pc:docMk/>
          <pc:sldMk cId="0" sldId="258"/>
        </pc:sldMkLst>
        <pc:spChg chg="del">
          <ac:chgData name="Thaw Zin Myint" userId="d1a7c0aa-7c16-4207-b3c1-f58ab6ee62b9" providerId="ADAL" clId="{9A7CD3F6-C6B6-4E1F-A4F4-66A491630618}" dt="2021-12-02T04:35:38.580" v="6" actId="478"/>
          <ac:spMkLst>
            <pc:docMk/>
            <pc:sldMk cId="0" sldId="258"/>
            <ac:spMk id="3" creationId="{FE587758-16C3-43A4-BDB8-E7A82EF7D08C}"/>
          </ac:spMkLst>
        </pc:spChg>
        <pc:spChg chg="mod">
          <ac:chgData name="Thaw Zin Myint" userId="d1a7c0aa-7c16-4207-b3c1-f58ab6ee62b9" providerId="ADAL" clId="{9A7CD3F6-C6B6-4E1F-A4F4-66A491630618}" dt="2021-12-02T04:35:58.621" v="21" actId="20577"/>
          <ac:spMkLst>
            <pc:docMk/>
            <pc:sldMk cId="0" sldId="258"/>
            <ac:spMk id="626" creationId="{00000000-0000-0000-0000-000000000000}"/>
          </ac:spMkLst>
        </pc:spChg>
      </pc:sldChg>
      <pc:sldChg chg="addSp delSp modSp mod">
        <pc:chgData name="Thaw Zin Myint" userId="d1a7c0aa-7c16-4207-b3c1-f58ab6ee62b9" providerId="ADAL" clId="{9A7CD3F6-C6B6-4E1F-A4F4-66A491630618}" dt="2021-12-02T04:35:29.806" v="5" actId="1076"/>
        <pc:sldMkLst>
          <pc:docMk/>
          <pc:sldMk cId="3127719761" sldId="358"/>
        </pc:sldMkLst>
        <pc:spChg chg="add mod">
          <ac:chgData name="Thaw Zin Myint" userId="d1a7c0aa-7c16-4207-b3c1-f58ab6ee62b9" providerId="ADAL" clId="{9A7CD3F6-C6B6-4E1F-A4F4-66A491630618}" dt="2021-12-02T04:35:29.806" v="5" actId="1076"/>
          <ac:spMkLst>
            <pc:docMk/>
            <pc:sldMk cId="3127719761" sldId="358"/>
            <ac:spMk id="7" creationId="{8E8AE86A-B604-49C1-BFC2-C99B9F234950}"/>
          </ac:spMkLst>
        </pc:spChg>
        <pc:spChg chg="del">
          <ac:chgData name="Thaw Zin Myint" userId="d1a7c0aa-7c16-4207-b3c1-f58ab6ee62b9" providerId="ADAL" clId="{9A7CD3F6-C6B6-4E1F-A4F4-66A491630618}" dt="2021-12-02T04:35:26.429" v="4" actId="478"/>
          <ac:spMkLst>
            <pc:docMk/>
            <pc:sldMk cId="3127719761" sldId="358"/>
            <ac:spMk id="14" creationId="{4893E726-51CD-4D10-93F9-3F09D19DDBCA}"/>
          </ac:spMkLst>
        </pc:spChg>
      </pc:sldChg>
    </pc:docChg>
  </pc:docChgLst>
  <pc:docChgLst>
    <pc:chgData name="Thaw Zin Myint" userId="S::thaw.zinmyint.mmrd@nielseniq.com::d1a7c0aa-7c16-4207-b3c1-f58ab6ee62b9" providerId="AD" clId="Web-{5BC4B168-2B85-6F3E-B90A-7D222BFA46C1}"/>
    <pc:docChg chg="addSld delSld modSld sldOrd">
      <pc:chgData name="Thaw Zin Myint" userId="S::thaw.zinmyint.mmrd@nielseniq.com::d1a7c0aa-7c16-4207-b3c1-f58ab6ee62b9" providerId="AD" clId="Web-{5BC4B168-2B85-6F3E-B90A-7D222BFA46C1}" dt="2021-11-29T02:35:08.633" v="804"/>
      <pc:docMkLst>
        <pc:docMk/>
      </pc:docMkLst>
      <pc:sldChg chg="modSp">
        <pc:chgData name="Thaw Zin Myint" userId="S::thaw.zinmyint.mmrd@nielseniq.com::d1a7c0aa-7c16-4207-b3c1-f58ab6ee62b9" providerId="AD" clId="Web-{5BC4B168-2B85-6F3E-B90A-7D222BFA46C1}" dt="2021-11-29T02:02:21.535" v="166" actId="20577"/>
        <pc:sldMkLst>
          <pc:docMk/>
          <pc:sldMk cId="3088701199" sldId="352"/>
        </pc:sldMkLst>
        <pc:spChg chg="mod">
          <ac:chgData name="Thaw Zin Myint" userId="S::thaw.zinmyint.mmrd@nielseniq.com::d1a7c0aa-7c16-4207-b3c1-f58ab6ee62b9" providerId="AD" clId="Web-{5BC4B168-2B85-6F3E-B90A-7D222BFA46C1}" dt="2021-11-29T02:02:21.535" v="166" actId="20577"/>
          <ac:spMkLst>
            <pc:docMk/>
            <pc:sldMk cId="3088701199" sldId="352"/>
            <ac:spMk id="618" creationId="{00000000-0000-0000-0000-000000000000}"/>
          </ac:spMkLst>
        </pc:spChg>
      </pc:sldChg>
      <pc:sldChg chg="addSp delSp modSp mod modClrScheme chgLayout">
        <pc:chgData name="Thaw Zin Myint" userId="S::thaw.zinmyint.mmrd@nielseniq.com::d1a7c0aa-7c16-4207-b3c1-f58ab6ee62b9" providerId="AD" clId="Web-{5BC4B168-2B85-6F3E-B90A-7D222BFA46C1}" dt="2021-11-29T01:57:13.115" v="68"/>
        <pc:sldMkLst>
          <pc:docMk/>
          <pc:sldMk cId="2432297203" sldId="353"/>
        </pc:sldMkLst>
        <pc:spChg chg="mod">
          <ac:chgData name="Thaw Zin Myint" userId="S::thaw.zinmyint.mmrd@nielseniq.com::d1a7c0aa-7c16-4207-b3c1-f58ab6ee62b9" providerId="AD" clId="Web-{5BC4B168-2B85-6F3E-B90A-7D222BFA46C1}" dt="2021-11-29T01:52:48.819" v="16" actId="20577"/>
          <ac:spMkLst>
            <pc:docMk/>
            <pc:sldMk cId="2432297203" sldId="353"/>
            <ac:spMk id="3" creationId="{A9937C3F-36D7-429F-9779-6469CF5B9DE9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1:51:15.945" v="2"/>
          <ac:spMkLst>
            <pc:docMk/>
            <pc:sldMk cId="2432297203" sldId="353"/>
            <ac:spMk id="5" creationId="{A3887B93-05A0-412A-B6A5-6A8831EA08BD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1:51:15.945" v="2"/>
          <ac:spMkLst>
            <pc:docMk/>
            <pc:sldMk cId="2432297203" sldId="353"/>
            <ac:spMk id="618" creationId="{00000000-0000-0000-0000-000000000000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1:27.648" v="3"/>
          <ac:spMkLst>
            <pc:docMk/>
            <pc:sldMk cId="2432297203" sldId="353"/>
            <ac:spMk id="625" creationId="{F235B676-02AE-4346-875F-DC6E524E01CA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1:51:15.945" v="2"/>
          <ac:spMkLst>
            <pc:docMk/>
            <pc:sldMk cId="2432297203" sldId="353"/>
            <ac:spMk id="626" creationId="{2487CB1E-F7B1-4DEC-81BE-D2536904E21C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1:31.304" v="4"/>
          <ac:spMkLst>
            <pc:docMk/>
            <pc:sldMk cId="2432297203" sldId="353"/>
            <ac:spMk id="627" creationId="{D74714B8-6D16-42AA-8969-C56CFF2288C7}"/>
          </ac:spMkLst>
        </pc:spChg>
        <pc:graphicFrameChg chg="del">
          <ac:chgData name="Thaw Zin Myint" userId="S::thaw.zinmyint.mmrd@nielseniq.com::d1a7c0aa-7c16-4207-b3c1-f58ab6ee62b9" providerId="AD" clId="Web-{5BC4B168-2B85-6F3E-B90A-7D222BFA46C1}" dt="2021-11-29T01:50:30.648" v="0"/>
          <ac:graphicFrameMkLst>
            <pc:docMk/>
            <pc:sldMk cId="2432297203" sldId="353"/>
            <ac:graphicFrameMk id="4" creationId="{C5B14781-96BE-4DF1-8E88-20A993E14181}"/>
          </ac:graphicFrameMkLst>
        </pc:graphicFrameChg>
        <pc:graphicFrameChg chg="add mod modGraphic">
          <ac:chgData name="Thaw Zin Myint" userId="S::thaw.zinmyint.mmrd@nielseniq.com::d1a7c0aa-7c16-4207-b3c1-f58ab6ee62b9" providerId="AD" clId="Web-{5BC4B168-2B85-6F3E-B90A-7D222BFA46C1}" dt="2021-11-29T01:57:13.115" v="68"/>
          <ac:graphicFrameMkLst>
            <pc:docMk/>
            <pc:sldMk cId="2432297203" sldId="353"/>
            <ac:graphicFrameMk id="6" creationId="{A22447C4-CE8F-4BE8-B3EB-6E18814ED384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05:51.331" v="213" actId="1076"/>
        <pc:sldMkLst>
          <pc:docMk/>
          <pc:sldMk cId="250569776" sldId="354"/>
        </pc:sldMkLst>
        <pc:spChg chg="mod">
          <ac:chgData name="Thaw Zin Myint" userId="S::thaw.zinmyint.mmrd@nielseniq.com::d1a7c0aa-7c16-4207-b3c1-f58ab6ee62b9" providerId="AD" clId="Web-{5BC4B168-2B85-6F3E-B90A-7D222BFA46C1}" dt="2021-11-29T01:55:02.834" v="27"/>
          <ac:spMkLst>
            <pc:docMk/>
            <pc:sldMk cId="250569776" sldId="354"/>
            <ac:spMk id="3" creationId="{A9937C3F-36D7-429F-9779-6469CF5B9DE9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1.319" v="22"/>
          <ac:spMkLst>
            <pc:docMk/>
            <pc:sldMk cId="250569776" sldId="354"/>
            <ac:spMk id="119" creationId="{6E417577-8392-4E52-8C87-1CFC41CA7EE8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1.319" v="22"/>
          <ac:spMkLst>
            <pc:docMk/>
            <pc:sldMk cId="250569776" sldId="354"/>
            <ac:spMk id="121" creationId="{737D3533-34A4-4BD8-A657-9B830637CF7C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1.319" v="22"/>
          <ac:spMkLst>
            <pc:docMk/>
            <pc:sldMk cId="250569776" sldId="354"/>
            <ac:spMk id="123" creationId="{99876FED-0310-4C22-ADFD-4C486EB5389A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5:51.331" v="213" actId="1076"/>
          <ac:spMkLst>
            <pc:docMk/>
            <pc:sldMk cId="250569776" sldId="354"/>
            <ac:spMk id="127" creationId="{B7BF1254-A1C7-4B48-A133-81E078B85757}"/>
          </ac:spMkLst>
        </pc:spChg>
        <pc:spChg chg="add">
          <ac:chgData name="Thaw Zin Myint" userId="S::thaw.zinmyint.mmrd@nielseniq.com::d1a7c0aa-7c16-4207-b3c1-f58ab6ee62b9" providerId="AD" clId="Web-{5BC4B168-2B85-6F3E-B90A-7D222BFA46C1}" dt="2021-11-29T01:55:29.850" v="28"/>
          <ac:spMkLst>
            <pc:docMk/>
            <pc:sldMk cId="250569776" sldId="354"/>
            <ac:spMk id="129" creationId="{B35A592F-650E-4165-A0F0-797B795FCA0C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5:02.834" v="27"/>
          <ac:spMkLst>
            <pc:docMk/>
            <pc:sldMk cId="250569776" sldId="354"/>
            <ac:spMk id="626" creationId="{2487CB1E-F7B1-4DEC-81BE-D2536904E21C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8.725" v="24"/>
          <ac:spMkLst>
            <pc:docMk/>
            <pc:sldMk cId="250569776" sldId="354"/>
            <ac:spMk id="628" creationId="{6E417577-8392-4E52-8C87-1CFC41CA7EE8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8.725" v="24"/>
          <ac:spMkLst>
            <pc:docMk/>
            <pc:sldMk cId="250569776" sldId="354"/>
            <ac:spMk id="629" creationId="{737D3533-34A4-4BD8-A657-9B830637CF7C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1:54:58.725" v="24"/>
          <ac:spMkLst>
            <pc:docMk/>
            <pc:sldMk cId="250569776" sldId="354"/>
            <ac:spMk id="630" creationId="{99876FED-0310-4C22-ADFD-4C486EB5389A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5:02.803" v="26"/>
          <ac:spMkLst>
            <pc:docMk/>
            <pc:sldMk cId="250569776" sldId="354"/>
            <ac:spMk id="631" creationId="{2C380023-8388-45C2-83F0-A120829E96D7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5:02.803" v="26"/>
          <ac:spMkLst>
            <pc:docMk/>
            <pc:sldMk cId="250569776" sldId="354"/>
            <ac:spMk id="632" creationId="{18724362-26F2-4F85-8B6A-CB9D6F033429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5:29.850" v="28"/>
          <ac:spMkLst>
            <pc:docMk/>
            <pc:sldMk cId="250569776" sldId="354"/>
            <ac:spMk id="633" creationId="{34842140-A0CB-465C-AA1A-F7C56A766F65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1:55:29.850" v="28"/>
          <ac:spMkLst>
            <pc:docMk/>
            <pc:sldMk cId="250569776" sldId="354"/>
            <ac:spMk id="634" creationId="{36C72074-D366-4ED1-B9A1-2B01CFFB19FA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03:45.988" v="168" actId="1076"/>
          <ac:graphicFrameMkLst>
            <pc:docMk/>
            <pc:sldMk cId="250569776" sldId="354"/>
            <ac:graphicFrameMk id="4" creationId="{8878B713-A979-4CF0-A08C-2CDA5463FDF3}"/>
          </ac:graphicFrameMkLst>
        </pc:graphicFrameChg>
        <pc:graphicFrameChg chg="del">
          <ac:chgData name="Thaw Zin Myint" userId="S::thaw.zinmyint.mmrd@nielseniq.com::d1a7c0aa-7c16-4207-b3c1-f58ab6ee62b9" providerId="AD" clId="Web-{5BC4B168-2B85-6F3E-B90A-7D222BFA46C1}" dt="2021-11-29T01:52:12.210" v="9"/>
          <ac:graphicFrameMkLst>
            <pc:docMk/>
            <pc:sldMk cId="250569776" sldId="354"/>
            <ac:graphicFrameMk id="6" creationId="{A22447C4-CE8F-4BE8-B3EB-6E18814ED384}"/>
          </ac:graphicFrameMkLst>
        </pc:graphicFrameChg>
      </pc:sldChg>
      <pc:sldChg chg="addSp add del ord replId">
        <pc:chgData name="Thaw Zin Myint" userId="S::thaw.zinmyint.mmrd@nielseniq.com::d1a7c0aa-7c16-4207-b3c1-f58ab6ee62b9" providerId="AD" clId="Web-{5BC4B168-2B85-6F3E-B90A-7D222BFA46C1}" dt="2021-11-29T02:01:57.941" v="164"/>
        <pc:sldMkLst>
          <pc:docMk/>
          <pc:sldMk cId="1050310823" sldId="355"/>
        </pc:sldMkLst>
        <pc:spChg chg="add">
          <ac:chgData name="Thaw Zin Myint" userId="S::thaw.zinmyint.mmrd@nielseniq.com::d1a7c0aa-7c16-4207-b3c1-f58ab6ee62b9" providerId="AD" clId="Web-{5BC4B168-2B85-6F3E-B90A-7D222BFA46C1}" dt="2021-11-29T01:58:39.520" v="130"/>
          <ac:spMkLst>
            <pc:docMk/>
            <pc:sldMk cId="1050310823" sldId="355"/>
            <ac:spMk id="2" creationId="{6B0AB0CF-6095-4FAD-ACC9-4D0ADE45B2AC}"/>
          </ac:spMkLst>
        </pc:spChg>
      </pc:sldChg>
      <pc:sldChg chg="addSp delSp modSp add mod ord replId modClrScheme chgLayout">
        <pc:chgData name="Thaw Zin Myint" userId="S::thaw.zinmyint.mmrd@nielseniq.com::d1a7c0aa-7c16-4207-b3c1-f58ab6ee62b9" providerId="AD" clId="Web-{5BC4B168-2B85-6F3E-B90A-7D222BFA46C1}" dt="2021-11-29T02:11:21.016" v="391"/>
        <pc:sldMkLst>
          <pc:docMk/>
          <pc:sldMk cId="663709407" sldId="356"/>
        </pc:sldMkLst>
        <pc:spChg chg="del">
          <ac:chgData name="Thaw Zin Myint" userId="S::thaw.zinmyint.mmrd@nielseniq.com::d1a7c0aa-7c16-4207-b3c1-f58ab6ee62b9" providerId="AD" clId="Web-{5BC4B168-2B85-6F3E-B90A-7D222BFA46C1}" dt="2021-11-29T01:59:13.395" v="132"/>
          <ac:spMkLst>
            <pc:docMk/>
            <pc:sldMk cId="663709407" sldId="356"/>
            <ac:spMk id="3" creationId="{A9937C3F-36D7-429F-9779-6469CF5B9DE9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9:18.783" v="284"/>
          <ac:spMkLst>
            <pc:docMk/>
            <pc:sldMk cId="663709407" sldId="356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1:59:13.395" v="133"/>
          <ac:spMkLst>
            <pc:docMk/>
            <pc:sldMk cId="663709407" sldId="356"/>
            <ac:spMk id="5" creationId="{A3887B93-05A0-412A-B6A5-6A8831EA08BD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09:18.783" v="284"/>
          <ac:spMkLst>
            <pc:docMk/>
            <pc:sldMk cId="663709407" sldId="356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9:18.783" v="284"/>
          <ac:spMkLst>
            <pc:docMk/>
            <pc:sldMk cId="663709407" sldId="356"/>
            <ac:spMk id="14" creationId="{0F0FC6FC-19DA-4CAA-855A-C8A6C9164F83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9:45.985" v="294" actId="20577"/>
          <ac:spMkLst>
            <pc:docMk/>
            <pc:sldMk cId="663709407" sldId="356"/>
            <ac:spMk id="16" creationId="{3F8CAE1F-E1C0-4EC9-9485-01330005727B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1:59:13.630" v="134"/>
          <ac:spMkLst>
            <pc:docMk/>
            <pc:sldMk cId="663709407" sldId="356"/>
            <ac:spMk id="618" creationId="{00000000-0000-0000-0000-000000000000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11:21.016" v="391"/>
          <ac:graphicFrameMkLst>
            <pc:docMk/>
            <pc:sldMk cId="663709407" sldId="356"/>
            <ac:graphicFrameMk id="9" creationId="{9FBAF602-4B98-448C-8DB1-50D3BA6E8A20}"/>
          </ac:graphicFrameMkLst>
        </pc:graphicFrameChg>
      </pc:sldChg>
      <pc:sldChg chg="addSp delSp modSp add mod ord replId modClrScheme chgLayout">
        <pc:chgData name="Thaw Zin Myint" userId="S::thaw.zinmyint.mmrd@nielseniq.com::d1a7c0aa-7c16-4207-b3c1-f58ab6ee62b9" providerId="AD" clId="Web-{5BC4B168-2B85-6F3E-B90A-7D222BFA46C1}" dt="2021-11-29T02:07:56.095" v="277"/>
        <pc:sldMkLst>
          <pc:docMk/>
          <pc:sldMk cId="1217186865" sldId="357"/>
        </pc:sldMkLst>
        <pc:spChg chg="mod">
          <ac:chgData name="Thaw Zin Myint" userId="S::thaw.zinmyint.mmrd@nielseniq.com::d1a7c0aa-7c16-4207-b3c1-f58ab6ee62b9" providerId="AD" clId="Web-{5BC4B168-2B85-6F3E-B90A-7D222BFA46C1}" dt="2021-11-29T02:01:01.160" v="140"/>
          <ac:spMkLst>
            <pc:docMk/>
            <pc:sldMk cId="1217186865" sldId="357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01:01.160" v="140"/>
          <ac:spMkLst>
            <pc:docMk/>
            <pc:sldMk cId="1217186865" sldId="357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7:08.127" v="237" actId="20577"/>
          <ac:spMkLst>
            <pc:docMk/>
            <pc:sldMk cId="1217186865" sldId="357"/>
            <ac:spMk id="12" creationId="{F179FEF4-8C60-458F-9830-4F3F599AED4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01:01.160" v="140"/>
          <ac:spMkLst>
            <pc:docMk/>
            <pc:sldMk cId="1217186865" sldId="357"/>
            <ac:spMk id="14" creationId="{D4554584-DB0F-4C30-B29A-DFAAD6B27B37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07:56.095" v="277"/>
          <ac:graphicFrameMkLst>
            <pc:docMk/>
            <pc:sldMk cId="1217186865" sldId="357"/>
            <ac:graphicFrameMk id="3" creationId="{51AEBEEF-48FF-47FF-A897-9B0B6B419378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14:54.624" v="434" actId="1076"/>
        <pc:sldMkLst>
          <pc:docMk/>
          <pc:sldMk cId="3127719761" sldId="358"/>
        </pc:sldMkLst>
        <pc:spChg chg="mod">
          <ac:chgData name="Thaw Zin Myint" userId="S::thaw.zinmyint.mmrd@nielseniq.com::d1a7c0aa-7c16-4207-b3c1-f58ab6ee62b9" providerId="AD" clId="Web-{5BC4B168-2B85-6F3E-B90A-7D222BFA46C1}" dt="2021-11-29T02:14:10.750" v="405"/>
          <ac:spMkLst>
            <pc:docMk/>
            <pc:sldMk cId="3127719761" sldId="358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14:10.750" v="405"/>
          <ac:spMkLst>
            <pc:docMk/>
            <pc:sldMk cId="3127719761" sldId="358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4:10.750" v="405"/>
          <ac:spMkLst>
            <pc:docMk/>
            <pc:sldMk cId="3127719761" sldId="358"/>
            <ac:spMk id="12" creationId="{8274FB4F-0061-4011-B3E8-FE6397DF9D15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4:10.750" v="405"/>
          <ac:spMkLst>
            <pc:docMk/>
            <pc:sldMk cId="3127719761" sldId="358"/>
            <ac:spMk id="14" creationId="{4893E726-51CD-4D10-93F9-3F09D19DDBCA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4:10.750" v="405"/>
          <ac:spMkLst>
            <pc:docMk/>
            <pc:sldMk cId="3127719761" sldId="358"/>
            <ac:spMk id="16" creationId="{6201075F-2699-45A2-934F-6FC060538E74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14:54.624" v="434" actId="1076"/>
          <ac:graphicFrameMkLst>
            <pc:docMk/>
            <pc:sldMk cId="3127719761" sldId="358"/>
            <ac:graphicFrameMk id="3" creationId="{96DD66A8-F221-49B0-8022-B35CA3B40230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16:10.437" v="459" actId="1076"/>
        <pc:sldMkLst>
          <pc:docMk/>
          <pc:sldMk cId="2611446148" sldId="359"/>
        </pc:sldMkLst>
        <pc:spChg chg="mod">
          <ac:chgData name="Thaw Zin Myint" userId="S::thaw.zinmyint.mmrd@nielseniq.com::d1a7c0aa-7c16-4207-b3c1-f58ab6ee62b9" providerId="AD" clId="Web-{5BC4B168-2B85-6F3E-B90A-7D222BFA46C1}" dt="2021-11-29T02:15:34.515" v="438"/>
          <ac:spMkLst>
            <pc:docMk/>
            <pc:sldMk cId="2611446148" sldId="359"/>
            <ac:spMk id="4" creationId="{523716A3-5B93-4DCF-85A8-01AE745FB807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2:15:34.515" v="438"/>
          <ac:spMkLst>
            <pc:docMk/>
            <pc:sldMk cId="2611446148" sldId="359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5:34.515" v="438"/>
          <ac:spMkLst>
            <pc:docMk/>
            <pc:sldMk cId="2611446148" sldId="359"/>
            <ac:spMk id="9" creationId="{79223CA0-30A6-43BF-91DC-24177812D8DD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5:34.515" v="438"/>
          <ac:spMkLst>
            <pc:docMk/>
            <pc:sldMk cId="2611446148" sldId="359"/>
            <ac:spMk id="10" creationId="{F06DCD0D-11DC-4779-85AA-A93507791821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5:34.499" v="437"/>
          <ac:spMkLst>
            <pc:docMk/>
            <pc:sldMk cId="2611446148" sldId="359"/>
            <ac:spMk id="12" creationId="{FEB08EC9-20A9-4335-9831-B65D4D00A819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5:34.499" v="437"/>
          <ac:spMkLst>
            <pc:docMk/>
            <pc:sldMk cId="2611446148" sldId="359"/>
            <ac:spMk id="14" creationId="{C59EA82C-065D-452E-93D5-02E334FA7FD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5:34.515" v="438"/>
          <ac:spMkLst>
            <pc:docMk/>
            <pc:sldMk cId="2611446148" sldId="359"/>
            <ac:spMk id="16" creationId="{28896F00-16F5-49B5-B166-228A64817332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16:10.437" v="459" actId="1076"/>
          <ac:graphicFrameMkLst>
            <pc:docMk/>
            <pc:sldMk cId="2611446148" sldId="359"/>
            <ac:graphicFrameMk id="3" creationId="{2AA4C1E3-A139-4C21-9DDD-D7DD281216F8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20:37.201" v="503" actId="20577"/>
        <pc:sldMkLst>
          <pc:docMk/>
          <pc:sldMk cId="3360154389" sldId="360"/>
        </pc:sldMkLst>
        <pc:spChg chg="mod">
          <ac:chgData name="Thaw Zin Myint" userId="S::thaw.zinmyint.mmrd@nielseniq.com::d1a7c0aa-7c16-4207-b3c1-f58ab6ee62b9" providerId="AD" clId="Web-{5BC4B168-2B85-6F3E-B90A-7D222BFA46C1}" dt="2021-11-29T02:18:44.592" v="477"/>
          <ac:spMkLst>
            <pc:docMk/>
            <pc:sldMk cId="3360154389" sldId="360"/>
            <ac:spMk id="4" creationId="{523716A3-5B93-4DCF-85A8-01AE745FB807}"/>
          </ac:spMkLst>
        </pc:spChg>
        <pc:spChg chg="add del">
          <ac:chgData name="Thaw Zin Myint" userId="S::thaw.zinmyint.mmrd@nielseniq.com::d1a7c0aa-7c16-4207-b3c1-f58ab6ee62b9" providerId="AD" clId="Web-{5BC4B168-2B85-6F3E-B90A-7D222BFA46C1}" dt="2021-11-29T02:17:35.733" v="465"/>
          <ac:spMkLst>
            <pc:docMk/>
            <pc:sldMk cId="3360154389" sldId="360"/>
            <ac:spMk id="7" creationId="{7100D255-B829-486C-A3D8-8E53566A5584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35.686" v="464"/>
          <ac:spMkLst>
            <pc:docMk/>
            <pc:sldMk cId="3360154389" sldId="360"/>
            <ac:spMk id="9" creationId="{796E0FD6-735A-4EB7-8968-4BACE941C61F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35.686" v="464"/>
          <ac:spMkLst>
            <pc:docMk/>
            <pc:sldMk cId="3360154389" sldId="360"/>
            <ac:spMk id="10" creationId="{2C5B3980-0B6A-4AEA-BB68-F56015082197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35.686" v="464"/>
          <ac:spMkLst>
            <pc:docMk/>
            <pc:sldMk cId="3360154389" sldId="360"/>
            <ac:spMk id="11" creationId="{E61C2B2A-6111-45C8-9DC8-7B1766EF0DFE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22.796" v="462"/>
          <ac:spMkLst>
            <pc:docMk/>
            <pc:sldMk cId="3360154389" sldId="360"/>
            <ac:spMk id="12" creationId="{796E0FD6-735A-4EB7-8968-4BACE941C61F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8:44.592" v="477"/>
          <ac:spMkLst>
            <pc:docMk/>
            <pc:sldMk cId="3360154389" sldId="360"/>
            <ac:spMk id="13" creationId="{FFB424CC-85FD-4F1F-84BA-EDE9B0B467D7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22.796" v="462"/>
          <ac:spMkLst>
            <pc:docMk/>
            <pc:sldMk cId="3360154389" sldId="360"/>
            <ac:spMk id="14" creationId="{2C5B3980-0B6A-4AEA-BB68-F56015082197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8:44.592" v="477"/>
          <ac:spMkLst>
            <pc:docMk/>
            <pc:sldMk cId="3360154389" sldId="360"/>
            <ac:spMk id="15" creationId="{D55BA7AC-0509-4666-8A4D-9206B3C39868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17:22.796" v="462"/>
          <ac:spMkLst>
            <pc:docMk/>
            <pc:sldMk cId="3360154389" sldId="360"/>
            <ac:spMk id="16" creationId="{E61C2B2A-6111-45C8-9DC8-7B1766EF0DFE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18:44.592" v="477"/>
          <ac:spMkLst>
            <pc:docMk/>
            <pc:sldMk cId="3360154389" sldId="360"/>
            <ac:spMk id="20" creationId="{4B0016AB-4FA3-4B43-AEDC-6792A1C34DF3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0:37.201" v="503" actId="20577"/>
          <ac:spMkLst>
            <pc:docMk/>
            <pc:sldMk cId="3360154389" sldId="360"/>
            <ac:spMk id="22" creationId="{DCFD99E3-42C0-46AE-BA7A-8CCC4E984664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20:04.560" v="484"/>
          <ac:graphicFrameMkLst>
            <pc:docMk/>
            <pc:sldMk cId="3360154389" sldId="360"/>
            <ac:graphicFrameMk id="3" creationId="{00A3F140-5920-4667-AA61-355361A4FF88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22:41.731" v="546"/>
        <pc:sldMkLst>
          <pc:docMk/>
          <pc:sldMk cId="801576819" sldId="361"/>
        </pc:sldMkLst>
        <pc:spChg chg="mod">
          <ac:chgData name="Thaw Zin Myint" userId="S::thaw.zinmyint.mmrd@nielseniq.com::d1a7c0aa-7c16-4207-b3c1-f58ab6ee62b9" providerId="AD" clId="Web-{5BC4B168-2B85-6F3E-B90A-7D222BFA46C1}" dt="2021-11-29T02:21:28.372" v="506"/>
          <ac:spMkLst>
            <pc:docMk/>
            <pc:sldMk cId="801576819" sldId="361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1:28.372" v="506"/>
          <ac:spMkLst>
            <pc:docMk/>
            <pc:sldMk cId="801576819" sldId="361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1:28.372" v="506"/>
          <ac:spMkLst>
            <pc:docMk/>
            <pc:sldMk cId="801576819" sldId="361"/>
            <ac:spMk id="12" creationId="{491764FB-DB7E-49EF-A6D1-1BDFAEEEC6E5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1:28.372" v="506"/>
          <ac:spMkLst>
            <pc:docMk/>
            <pc:sldMk cId="801576819" sldId="361"/>
            <ac:spMk id="14" creationId="{FD8D907D-D7C5-43A1-8B66-0B7DB868B710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22:41.731" v="546"/>
          <ac:graphicFrameMkLst>
            <pc:docMk/>
            <pc:sldMk cId="801576819" sldId="361"/>
            <ac:graphicFrameMk id="3" creationId="{35AE3F19-7F8A-40D2-A0EF-D2FB40D3105D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24:18.856" v="583" actId="20577"/>
        <pc:sldMkLst>
          <pc:docMk/>
          <pc:sldMk cId="3183557762" sldId="362"/>
        </pc:sldMkLst>
        <pc:spChg chg="mod">
          <ac:chgData name="Thaw Zin Myint" userId="S::thaw.zinmyint.mmrd@nielseniq.com::d1a7c0aa-7c16-4207-b3c1-f58ab6ee62b9" providerId="AD" clId="Web-{5BC4B168-2B85-6F3E-B90A-7D222BFA46C1}" dt="2021-11-29T02:23:09.528" v="548"/>
          <ac:spMkLst>
            <pc:docMk/>
            <pc:sldMk cId="3183557762" sldId="362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3:09.528" v="548"/>
          <ac:spMkLst>
            <pc:docMk/>
            <pc:sldMk cId="3183557762" sldId="362"/>
            <ac:spMk id="7" creationId="{7100D255-B829-486C-A3D8-8E53566A55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4:18.856" v="583" actId="20577"/>
          <ac:spMkLst>
            <pc:docMk/>
            <pc:sldMk cId="3183557762" sldId="362"/>
            <ac:spMk id="12" creationId="{974AF472-F0D2-4C50-AACB-0EACC078486A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3:09.528" v="548"/>
          <ac:spMkLst>
            <pc:docMk/>
            <pc:sldMk cId="3183557762" sldId="362"/>
            <ac:spMk id="14" creationId="{C7B81EFD-558D-4F43-88E8-BD2838E3D328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23:38.387" v="570"/>
          <ac:graphicFrameMkLst>
            <pc:docMk/>
            <pc:sldMk cId="3183557762" sldId="362"/>
            <ac:graphicFrameMk id="3" creationId="{B949A080-02B5-4638-9E1C-9F48FFB15913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26:23.308" v="601" actId="20577"/>
        <pc:sldMkLst>
          <pc:docMk/>
          <pc:sldMk cId="3354806728" sldId="363"/>
        </pc:sldMkLst>
        <pc:spChg chg="mod">
          <ac:chgData name="Thaw Zin Myint" userId="S::thaw.zinmyint.mmrd@nielseniq.com::d1a7c0aa-7c16-4207-b3c1-f58ab6ee62b9" providerId="AD" clId="Web-{5BC4B168-2B85-6F3E-B90A-7D222BFA46C1}" dt="2021-11-29T02:25:25.855" v="591"/>
          <ac:spMkLst>
            <pc:docMk/>
            <pc:sldMk cId="3354806728" sldId="363"/>
            <ac:spMk id="4" creationId="{523716A3-5B93-4DCF-85A8-01AE745FB807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25:25.855" v="591"/>
          <ac:spMkLst>
            <pc:docMk/>
            <pc:sldMk cId="3354806728" sldId="363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4:54.074" v="586"/>
          <ac:spMkLst>
            <pc:docMk/>
            <pc:sldMk cId="3354806728" sldId="363"/>
            <ac:spMk id="12" creationId="{974AF472-F0D2-4C50-AACB-0EACC078486A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5:25.855" v="591"/>
          <ac:spMkLst>
            <pc:docMk/>
            <pc:sldMk cId="3354806728" sldId="363"/>
            <ac:spMk id="14" creationId="{C7B81EFD-558D-4F43-88E8-BD2838E3D328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5:25.855" v="591"/>
          <ac:spMkLst>
            <pc:docMk/>
            <pc:sldMk cId="3354806728" sldId="363"/>
            <ac:spMk id="19" creationId="{92E2D426-3E5C-450F-8390-A4BE19D695B9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6:23.308" v="601" actId="20577"/>
          <ac:spMkLst>
            <pc:docMk/>
            <pc:sldMk cId="3354806728" sldId="363"/>
            <ac:spMk id="21" creationId="{8F1C054E-00E8-4A75-AEC5-F9FFD4BB4816}"/>
          </ac:spMkLst>
        </pc:spChg>
        <pc:graphicFrameChg chg="del">
          <ac:chgData name="Thaw Zin Myint" userId="S::thaw.zinmyint.mmrd@nielseniq.com::d1a7c0aa-7c16-4207-b3c1-f58ab6ee62b9" providerId="AD" clId="Web-{5BC4B168-2B85-6F3E-B90A-7D222BFA46C1}" dt="2021-11-29T02:24:49.652" v="585"/>
          <ac:graphicFrameMkLst>
            <pc:docMk/>
            <pc:sldMk cId="3354806728" sldId="363"/>
            <ac:graphicFrameMk id="3" creationId="{B949A080-02B5-4638-9E1C-9F48FFB15913}"/>
          </ac:graphicFrameMkLst>
        </pc:graphicFrameChg>
        <pc:graphicFrameChg chg="add mod modGraphic">
          <ac:chgData name="Thaw Zin Myint" userId="S::thaw.zinmyint.mmrd@nielseniq.com::d1a7c0aa-7c16-4207-b3c1-f58ab6ee62b9" providerId="AD" clId="Web-{5BC4B168-2B85-6F3E-B90A-7D222BFA46C1}" dt="2021-11-29T02:25:41.699" v="594"/>
          <ac:graphicFrameMkLst>
            <pc:docMk/>
            <pc:sldMk cId="3354806728" sldId="363"/>
            <ac:graphicFrameMk id="7" creationId="{552743CA-7399-4888-B0DA-C031FECDC91B}"/>
          </ac:graphicFrameMkLst>
        </pc:graphicFrameChg>
      </pc:sldChg>
      <pc:sldChg chg="addSp delSp modSp add replId">
        <pc:chgData name="Thaw Zin Myint" userId="S::thaw.zinmyint.mmrd@nielseniq.com::d1a7c0aa-7c16-4207-b3c1-f58ab6ee62b9" providerId="AD" clId="Web-{5BC4B168-2B85-6F3E-B90A-7D222BFA46C1}" dt="2021-11-29T02:28:29.823" v="638" actId="1076"/>
        <pc:sldMkLst>
          <pc:docMk/>
          <pc:sldMk cId="2940485464" sldId="364"/>
        </pc:sldMkLst>
        <pc:spChg chg="del">
          <ac:chgData name="Thaw Zin Myint" userId="S::thaw.zinmyint.mmrd@nielseniq.com::d1a7c0aa-7c16-4207-b3c1-f58ab6ee62b9" providerId="AD" clId="Web-{5BC4B168-2B85-6F3E-B90A-7D222BFA46C1}" dt="2021-11-29T02:26:52.339" v="603"/>
          <ac:spMkLst>
            <pc:docMk/>
            <pc:sldMk cId="2940485464" sldId="364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6:52.339" v="603"/>
          <ac:spMkLst>
            <pc:docMk/>
            <pc:sldMk cId="2940485464" sldId="364"/>
            <ac:spMk id="14" creationId="{C7B81EFD-558D-4F43-88E8-BD2838E3D328}"/>
          </ac:spMkLst>
        </pc:spChg>
        <pc:spChg chg="add">
          <ac:chgData name="Thaw Zin Myint" userId="S::thaw.zinmyint.mmrd@nielseniq.com::d1a7c0aa-7c16-4207-b3c1-f58ab6ee62b9" providerId="AD" clId="Web-{5BC4B168-2B85-6F3E-B90A-7D222BFA46C1}" dt="2021-11-29T02:26:52.339" v="603"/>
          <ac:spMkLst>
            <pc:docMk/>
            <pc:sldMk cId="2940485464" sldId="364"/>
            <ac:spMk id="19" creationId="{5976FD8E-8F54-4062-A9A1-C479C287B778}"/>
          </ac:spMkLst>
        </pc:spChg>
        <pc:spChg chg="add">
          <ac:chgData name="Thaw Zin Myint" userId="S::thaw.zinmyint.mmrd@nielseniq.com::d1a7c0aa-7c16-4207-b3c1-f58ab6ee62b9" providerId="AD" clId="Web-{5BC4B168-2B85-6F3E-B90A-7D222BFA46C1}" dt="2021-11-29T02:26:52.339" v="603"/>
          <ac:spMkLst>
            <pc:docMk/>
            <pc:sldMk cId="2940485464" sldId="364"/>
            <ac:spMk id="21" creationId="{0682EF80-D15A-4147-8577-06C6E43F337C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28:29.823" v="638" actId="1076"/>
          <ac:graphicFrameMkLst>
            <pc:docMk/>
            <pc:sldMk cId="2940485464" sldId="364"/>
            <ac:graphicFrameMk id="3" creationId="{978E1EBB-43A3-47BE-87EB-D00EDBC10205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29:32.073" v="670"/>
        <pc:sldMkLst>
          <pc:docMk/>
          <pc:sldMk cId="3096388973" sldId="365"/>
        </pc:sldMkLst>
        <pc:spChg chg="mod">
          <ac:chgData name="Thaw Zin Myint" userId="S::thaw.zinmyint.mmrd@nielseniq.com::d1a7c0aa-7c16-4207-b3c1-f58ab6ee62b9" providerId="AD" clId="Web-{5BC4B168-2B85-6F3E-B90A-7D222BFA46C1}" dt="2021-11-29T02:29:01.026" v="641"/>
          <ac:spMkLst>
            <pc:docMk/>
            <pc:sldMk cId="3096388973" sldId="365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9:01.026" v="641"/>
          <ac:spMkLst>
            <pc:docMk/>
            <pc:sldMk cId="3096388973" sldId="365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29:01.026" v="641"/>
          <ac:spMkLst>
            <pc:docMk/>
            <pc:sldMk cId="3096388973" sldId="365"/>
            <ac:spMk id="14" creationId="{C7B81EFD-558D-4F43-88E8-BD2838E3D328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9:01.026" v="641"/>
          <ac:spMkLst>
            <pc:docMk/>
            <pc:sldMk cId="3096388973" sldId="365"/>
            <ac:spMk id="19" creationId="{19641007-8916-463F-AD9B-E220D8D5F18C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29:01.026" v="641"/>
          <ac:spMkLst>
            <pc:docMk/>
            <pc:sldMk cId="3096388973" sldId="365"/>
            <ac:spMk id="21" creationId="{0A836583-A966-424F-8716-BBD6A21F76E9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29:32.073" v="670"/>
          <ac:graphicFrameMkLst>
            <pc:docMk/>
            <pc:sldMk cId="3096388973" sldId="365"/>
            <ac:graphicFrameMk id="3" creationId="{9C8A46FA-D7DC-4F1D-9EFB-C315FD667CF5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32:55.728" v="756"/>
        <pc:sldMkLst>
          <pc:docMk/>
          <pc:sldMk cId="517152148" sldId="366"/>
        </pc:sldMkLst>
        <pc:spChg chg="mod">
          <ac:chgData name="Thaw Zin Myint" userId="S::thaw.zinmyint.mmrd@nielseniq.com::d1a7c0aa-7c16-4207-b3c1-f58ab6ee62b9" providerId="AD" clId="Web-{5BC4B168-2B85-6F3E-B90A-7D222BFA46C1}" dt="2021-11-29T02:31:00.822" v="674"/>
          <ac:spMkLst>
            <pc:docMk/>
            <pc:sldMk cId="517152148" sldId="366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31:00.822" v="674"/>
          <ac:spMkLst>
            <pc:docMk/>
            <pc:sldMk cId="517152148" sldId="366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31:00.822" v="674"/>
          <ac:spMkLst>
            <pc:docMk/>
            <pc:sldMk cId="517152148" sldId="366"/>
            <ac:spMk id="14" creationId="{C7B81EFD-558D-4F43-88E8-BD2838E3D328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32:37.244" v="722"/>
          <ac:spMkLst>
            <pc:docMk/>
            <pc:sldMk cId="517152148" sldId="366"/>
            <ac:spMk id="19" creationId="{E05C7778-9BCC-4E1D-A9FF-FA93034D7420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31:07.275" v="675"/>
          <ac:spMkLst>
            <pc:docMk/>
            <pc:sldMk cId="517152148" sldId="366"/>
            <ac:spMk id="21" creationId="{D4606413-F23F-4F38-88AB-0423FDCD1731}"/>
          </ac:spMkLst>
        </pc:spChg>
        <pc:spChg chg="add del mod">
          <ac:chgData name="Thaw Zin Myint" userId="S::thaw.zinmyint.mmrd@nielseniq.com::d1a7c0aa-7c16-4207-b3c1-f58ab6ee62b9" providerId="AD" clId="Web-{5BC4B168-2B85-6F3E-B90A-7D222BFA46C1}" dt="2021-11-29T02:32:41.775" v="723"/>
          <ac:spMkLst>
            <pc:docMk/>
            <pc:sldMk cId="517152148" sldId="366"/>
            <ac:spMk id="23" creationId="{D298E230-C835-49AA-96F2-84C9299D2FA3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31:00.822" v="674"/>
          <ac:spMkLst>
            <pc:docMk/>
            <pc:sldMk cId="517152148" sldId="366"/>
            <ac:spMk id="25" creationId="{D08669D1-E2B1-4433-BCA8-D79E6F8C50CD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31:00.822" v="674"/>
          <ac:spMkLst>
            <pc:docMk/>
            <pc:sldMk cId="517152148" sldId="366"/>
            <ac:spMk id="27" creationId="{00365F6E-2A0F-40AB-A101-0E35EA5A651D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32:55.728" v="756"/>
          <ac:graphicFrameMkLst>
            <pc:docMk/>
            <pc:sldMk cId="517152148" sldId="366"/>
            <ac:graphicFrameMk id="3" creationId="{DBC82404-C88F-477F-A7C2-90AB29002AA8}"/>
          </ac:graphicFrameMkLst>
        </pc:graphicFrameChg>
      </pc:sldChg>
      <pc:sldChg chg="addSp delSp modSp add replId">
        <pc:chgData name="Thaw Zin Myint" userId="S::thaw.zinmyint.mmrd@nielseniq.com::d1a7c0aa-7c16-4207-b3c1-f58ab6ee62b9" providerId="AD" clId="Web-{5BC4B168-2B85-6F3E-B90A-7D222BFA46C1}" dt="2021-11-29T02:35:08.633" v="804"/>
        <pc:sldMkLst>
          <pc:docMk/>
          <pc:sldMk cId="314724401" sldId="367"/>
        </pc:sldMkLst>
        <pc:spChg chg="del">
          <ac:chgData name="Thaw Zin Myint" userId="S::thaw.zinmyint.mmrd@nielseniq.com::d1a7c0aa-7c16-4207-b3c1-f58ab6ee62b9" providerId="AD" clId="Web-{5BC4B168-2B85-6F3E-B90A-7D222BFA46C1}" dt="2021-11-29T02:34:53.290" v="798"/>
          <ac:spMkLst>
            <pc:docMk/>
            <pc:sldMk cId="314724401" sldId="367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34:53.290" v="798"/>
          <ac:spMkLst>
            <pc:docMk/>
            <pc:sldMk cId="314724401" sldId="367"/>
            <ac:spMk id="14" creationId="{C7B81EFD-558D-4F43-88E8-BD2838E3D328}"/>
          </ac:spMkLst>
        </pc:spChg>
        <pc:spChg chg="add">
          <ac:chgData name="Thaw Zin Myint" userId="S::thaw.zinmyint.mmrd@nielseniq.com::d1a7c0aa-7c16-4207-b3c1-f58ab6ee62b9" providerId="AD" clId="Web-{5BC4B168-2B85-6F3E-B90A-7D222BFA46C1}" dt="2021-11-29T02:34:53.290" v="798"/>
          <ac:spMkLst>
            <pc:docMk/>
            <pc:sldMk cId="314724401" sldId="367"/>
            <ac:spMk id="19" creationId="{B3BBA2B2-9C42-4B35-945A-E907FB246EF3}"/>
          </ac:spMkLst>
        </pc:spChg>
        <pc:spChg chg="add">
          <ac:chgData name="Thaw Zin Myint" userId="S::thaw.zinmyint.mmrd@nielseniq.com::d1a7c0aa-7c16-4207-b3c1-f58ab6ee62b9" providerId="AD" clId="Web-{5BC4B168-2B85-6F3E-B90A-7D222BFA46C1}" dt="2021-11-29T02:34:53.290" v="798"/>
          <ac:spMkLst>
            <pc:docMk/>
            <pc:sldMk cId="314724401" sldId="367"/>
            <ac:spMk id="21" creationId="{5AA531D6-B0CE-48B0-8EB8-D7D5EC923343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35:08.633" v="804"/>
          <ac:graphicFrameMkLst>
            <pc:docMk/>
            <pc:sldMk cId="314724401" sldId="367"/>
            <ac:graphicFrameMk id="3" creationId="{DD2B7B09-3343-4450-AAC4-580CB9428D91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5BC4B168-2B85-6F3E-B90A-7D222BFA46C1}" dt="2021-11-29T02:34:27.134" v="796" actId="20577"/>
        <pc:sldMkLst>
          <pc:docMk/>
          <pc:sldMk cId="3147593210" sldId="368"/>
        </pc:sldMkLst>
        <pc:spChg chg="mod">
          <ac:chgData name="Thaw Zin Myint" userId="S::thaw.zinmyint.mmrd@nielseniq.com::d1a7c0aa-7c16-4207-b3c1-f58ab6ee62b9" providerId="AD" clId="Web-{5BC4B168-2B85-6F3E-B90A-7D222BFA46C1}" dt="2021-11-29T02:33:17.087" v="758"/>
          <ac:spMkLst>
            <pc:docMk/>
            <pc:sldMk cId="3147593210" sldId="368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33:17.087" v="758"/>
          <ac:spMkLst>
            <pc:docMk/>
            <pc:sldMk cId="3147593210" sldId="368"/>
            <ac:spMk id="5" creationId="{59DD1D4D-E48A-4AEE-8177-C68B27ABBF78}"/>
          </ac:spMkLst>
        </pc:spChg>
        <pc:spChg chg="del">
          <ac:chgData name="Thaw Zin Myint" userId="S::thaw.zinmyint.mmrd@nielseniq.com::d1a7c0aa-7c16-4207-b3c1-f58ab6ee62b9" providerId="AD" clId="Web-{5BC4B168-2B85-6F3E-B90A-7D222BFA46C1}" dt="2021-11-29T02:33:17.087" v="758"/>
          <ac:spMkLst>
            <pc:docMk/>
            <pc:sldMk cId="3147593210" sldId="368"/>
            <ac:spMk id="14" creationId="{C7B81EFD-558D-4F43-88E8-BD2838E3D328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34:27.134" v="796" actId="20577"/>
          <ac:spMkLst>
            <pc:docMk/>
            <pc:sldMk cId="3147593210" sldId="368"/>
            <ac:spMk id="19" creationId="{6C4C840D-F798-497D-BAA1-CBFD130A5D84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33:17.087" v="758"/>
          <ac:spMkLst>
            <pc:docMk/>
            <pc:sldMk cId="3147593210" sldId="368"/>
            <ac:spMk id="21" creationId="{CF629091-B34D-4E68-985C-71E6E1EE9CEA}"/>
          </ac:spMkLst>
        </pc:spChg>
        <pc:spChg chg="add mod">
          <ac:chgData name="Thaw Zin Myint" userId="S::thaw.zinmyint.mmrd@nielseniq.com::d1a7c0aa-7c16-4207-b3c1-f58ab6ee62b9" providerId="AD" clId="Web-{5BC4B168-2B85-6F3E-B90A-7D222BFA46C1}" dt="2021-11-29T02:33:17.087" v="758"/>
          <ac:spMkLst>
            <pc:docMk/>
            <pc:sldMk cId="3147593210" sldId="368"/>
            <ac:spMk id="23" creationId="{A75115AC-9135-4CE8-B106-E0D126AB2E71}"/>
          </ac:spMkLst>
        </pc:spChg>
        <pc:graphicFrameChg chg="add mod modGraphic">
          <ac:chgData name="Thaw Zin Myint" userId="S::thaw.zinmyint.mmrd@nielseniq.com::d1a7c0aa-7c16-4207-b3c1-f58ab6ee62b9" providerId="AD" clId="Web-{5BC4B168-2B85-6F3E-B90A-7D222BFA46C1}" dt="2021-11-29T02:33:45.822" v="787" actId="1076"/>
          <ac:graphicFrameMkLst>
            <pc:docMk/>
            <pc:sldMk cId="3147593210" sldId="368"/>
            <ac:graphicFrameMk id="3" creationId="{3FCBB116-36A9-4BCE-913C-92DB9B7403BD}"/>
          </ac:graphicFrameMkLst>
        </pc:graphicFrameChg>
      </pc:sldChg>
    </pc:docChg>
  </pc:docChgLst>
  <pc:docChgLst>
    <pc:chgData name="Thaw Zin Myint" userId="S::thaw.zinmyint.mmrd@nielseniq.com::d1a7c0aa-7c16-4207-b3c1-f58ab6ee62b9" providerId="AD" clId="Web-{AD06F152-4C59-82CE-1632-0C45A9871F2A}"/>
    <pc:docChg chg="modSld">
      <pc:chgData name="Thaw Zin Myint" userId="S::thaw.zinmyint.mmrd@nielseniq.com::d1a7c0aa-7c16-4207-b3c1-f58ab6ee62b9" providerId="AD" clId="Web-{AD06F152-4C59-82CE-1632-0C45A9871F2A}" dt="2021-11-30T03:50:30.132" v="10"/>
      <pc:docMkLst>
        <pc:docMk/>
      </pc:docMkLst>
      <pc:sldChg chg="addSp delSp modSp">
        <pc:chgData name="Thaw Zin Myint" userId="S::thaw.zinmyint.mmrd@nielseniq.com::d1a7c0aa-7c16-4207-b3c1-f58ab6ee62b9" providerId="AD" clId="Web-{AD06F152-4C59-82CE-1632-0C45A9871F2A}" dt="2021-11-30T03:50:30.132" v="10"/>
        <pc:sldMkLst>
          <pc:docMk/>
          <pc:sldMk cId="3664124554" sldId="375"/>
        </pc:sldMkLst>
        <pc:spChg chg="del">
          <ac:chgData name="Thaw Zin Myint" userId="S::thaw.zinmyint.mmrd@nielseniq.com::d1a7c0aa-7c16-4207-b3c1-f58ab6ee62b9" providerId="AD" clId="Web-{AD06F152-4C59-82CE-1632-0C45A9871F2A}" dt="2021-11-30T03:50:30.132" v="10"/>
          <ac:spMkLst>
            <pc:docMk/>
            <pc:sldMk cId="3664124554" sldId="375"/>
            <ac:spMk id="5" creationId="{96FBADED-4CC5-4E53-ADB7-ADAB209C4EFB}"/>
          </ac:spMkLst>
        </pc:spChg>
        <pc:spChg chg="add mod">
          <ac:chgData name="Thaw Zin Myint" userId="S::thaw.zinmyint.mmrd@nielseniq.com::d1a7c0aa-7c16-4207-b3c1-f58ab6ee62b9" providerId="AD" clId="Web-{AD06F152-4C59-82CE-1632-0C45A9871F2A}" dt="2021-11-30T03:49:58.101" v="6" actId="1076"/>
          <ac:spMkLst>
            <pc:docMk/>
            <pc:sldMk cId="3664124554" sldId="375"/>
            <ac:spMk id="8" creationId="{B9D33C05-DB69-4B19-B281-54CC5069B7DF}"/>
          </ac:spMkLst>
        </pc:spChg>
        <pc:spChg chg="add mod">
          <ac:chgData name="Thaw Zin Myint" userId="S::thaw.zinmyint.mmrd@nielseniq.com::d1a7c0aa-7c16-4207-b3c1-f58ab6ee62b9" providerId="AD" clId="Web-{AD06F152-4C59-82CE-1632-0C45A9871F2A}" dt="2021-11-30T03:49:37.429" v="2" actId="1076"/>
          <ac:spMkLst>
            <pc:docMk/>
            <pc:sldMk cId="3664124554" sldId="375"/>
            <ac:spMk id="10" creationId="{FE4973D4-AEF2-406D-9AF7-60EF0CF46CE7}"/>
          </ac:spMkLst>
        </pc:spChg>
        <pc:spChg chg="add mod">
          <ac:chgData name="Thaw Zin Myint" userId="S::thaw.zinmyint.mmrd@nielseniq.com::d1a7c0aa-7c16-4207-b3c1-f58ab6ee62b9" providerId="AD" clId="Web-{AD06F152-4C59-82CE-1632-0C45A9871F2A}" dt="2021-11-30T03:50:12.304" v="9" actId="14100"/>
          <ac:spMkLst>
            <pc:docMk/>
            <pc:sldMk cId="3664124554" sldId="375"/>
            <ac:spMk id="13" creationId="{B466584E-E9D6-4FFD-B973-D89656BE7A36}"/>
          </ac:spMkLst>
        </pc:spChg>
        <pc:cxnChg chg="add mod">
          <ac:chgData name="Thaw Zin Myint" userId="S::thaw.zinmyint.mmrd@nielseniq.com::d1a7c0aa-7c16-4207-b3c1-f58ab6ee62b9" providerId="AD" clId="Web-{AD06F152-4C59-82CE-1632-0C45A9871F2A}" dt="2021-11-30T03:49:37.429" v="3" actId="1076"/>
          <ac:cxnSpMkLst>
            <pc:docMk/>
            <pc:sldMk cId="3664124554" sldId="375"/>
            <ac:cxnSpMk id="11" creationId="{96F1B356-4AE5-4296-A174-5BBE1BC3904B}"/>
          </ac:cxnSpMkLst>
        </pc:cxnChg>
      </pc:sldChg>
    </pc:docChg>
  </pc:docChgLst>
  <pc:docChgLst>
    <pc:chgData name="Thaw Zin Myint" userId="S::thaw.zinmyint.mmrd@nielseniq.com::d1a7c0aa-7c16-4207-b3c1-f58ab6ee62b9" providerId="AD" clId="Web-{064F5D74-ED61-C8EB-6FBC-554F77A1FB3C}"/>
    <pc:docChg chg="addSld delSld modSld">
      <pc:chgData name="Thaw Zin Myint" userId="S::thaw.zinmyint.mmrd@nielseniq.com::d1a7c0aa-7c16-4207-b3c1-f58ab6ee62b9" providerId="AD" clId="Web-{064F5D74-ED61-C8EB-6FBC-554F77A1FB3C}" dt="2021-11-29T01:50:08.273" v="151"/>
      <pc:docMkLst>
        <pc:docMk/>
      </pc:docMkLst>
      <pc:sldChg chg="modSp">
        <pc:chgData name="Thaw Zin Myint" userId="S::thaw.zinmyint.mmrd@nielseniq.com::d1a7c0aa-7c16-4207-b3c1-f58ab6ee62b9" providerId="AD" clId="Web-{064F5D74-ED61-C8EB-6FBC-554F77A1FB3C}" dt="2021-11-29T01:32:58.341" v="23" actId="20577"/>
        <pc:sldMkLst>
          <pc:docMk/>
          <pc:sldMk cId="0" sldId="256"/>
        </pc:sldMkLst>
        <pc:spChg chg="mod">
          <ac:chgData name="Thaw Zin Myint" userId="S::thaw.zinmyint.mmrd@nielseniq.com::d1a7c0aa-7c16-4207-b3c1-f58ab6ee62b9" providerId="AD" clId="Web-{064F5D74-ED61-C8EB-6FBC-554F77A1FB3C}" dt="2021-11-29T01:32:58.341" v="23" actId="20577"/>
          <ac:spMkLst>
            <pc:docMk/>
            <pc:sldMk cId="0" sldId="256"/>
            <ac:spMk id="609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32:50.825" v="16" actId="20577"/>
          <ac:spMkLst>
            <pc:docMk/>
            <pc:sldMk cId="0" sldId="256"/>
            <ac:spMk id="610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32:44.216" v="12" actId="20577"/>
          <ac:spMkLst>
            <pc:docMk/>
            <pc:sldMk cId="0" sldId="256"/>
            <ac:spMk id="611" creationId="{00000000-0000-0000-0000-000000000000}"/>
          </ac:spMkLst>
        </pc:spChg>
      </pc:sldChg>
      <pc:sldChg chg="modSp">
        <pc:chgData name="Thaw Zin Myint" userId="S::thaw.zinmyint.mmrd@nielseniq.com::d1a7c0aa-7c16-4207-b3c1-f58ab6ee62b9" providerId="AD" clId="Web-{064F5D74-ED61-C8EB-6FBC-554F77A1FB3C}" dt="2021-11-29T01:41:41.010" v="122" actId="20577"/>
        <pc:sldMkLst>
          <pc:docMk/>
          <pc:sldMk cId="0" sldId="257"/>
        </pc:sldMkLst>
        <pc:spChg chg="mod">
          <ac:chgData name="Thaw Zin Myint" userId="S::thaw.zinmyint.mmrd@nielseniq.com::d1a7c0aa-7c16-4207-b3c1-f58ab6ee62b9" providerId="AD" clId="Web-{064F5D74-ED61-C8EB-6FBC-554F77A1FB3C}" dt="2021-11-29T01:41:41.010" v="122" actId="20577"/>
          <ac:spMkLst>
            <pc:docMk/>
            <pc:sldMk cId="0" sldId="257"/>
            <ac:spMk id="618" creationId="{00000000-0000-0000-0000-000000000000}"/>
          </ac:spMkLst>
        </pc:spChg>
      </pc:sldChg>
      <pc:sldChg chg="modSp">
        <pc:chgData name="Thaw Zin Myint" userId="S::thaw.zinmyint.mmrd@nielseniq.com::d1a7c0aa-7c16-4207-b3c1-f58ab6ee62b9" providerId="AD" clId="Web-{064F5D74-ED61-C8EB-6FBC-554F77A1FB3C}" dt="2021-11-29T01:38:22.386" v="48" actId="20577"/>
        <pc:sldMkLst>
          <pc:docMk/>
          <pc:sldMk cId="0" sldId="258"/>
        </pc:sldMkLst>
        <pc:spChg chg="mod">
          <ac:chgData name="Thaw Zin Myint" userId="S::thaw.zinmyint.mmrd@nielseniq.com::d1a7c0aa-7c16-4207-b3c1-f58ab6ee62b9" providerId="AD" clId="Web-{064F5D74-ED61-C8EB-6FBC-554F77A1FB3C}" dt="2021-11-29T01:38:22.386" v="48" actId="20577"/>
          <ac:spMkLst>
            <pc:docMk/>
            <pc:sldMk cId="0" sldId="258"/>
            <ac:spMk id="623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35:54.215" v="32" actId="20577"/>
          <ac:spMkLst>
            <pc:docMk/>
            <pc:sldMk cId="0" sldId="258"/>
            <ac:spMk id="624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38:04.214" v="45" actId="20577"/>
          <ac:spMkLst>
            <pc:docMk/>
            <pc:sldMk cId="0" sldId="258"/>
            <ac:spMk id="625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38:13.152" v="47" actId="20577"/>
          <ac:spMkLst>
            <pc:docMk/>
            <pc:sldMk cId="0" sldId="258"/>
            <ac:spMk id="626" creationId="{00000000-0000-0000-0000-000000000000}"/>
          </ac:spMkLst>
        </pc:spChg>
      </pc:sldChg>
      <pc:sldChg chg="modSp">
        <pc:chgData name="Thaw Zin Myint" userId="S::thaw.zinmyint.mmrd@nielseniq.com::d1a7c0aa-7c16-4207-b3c1-f58ab6ee62b9" providerId="AD" clId="Web-{064F5D74-ED61-C8EB-6FBC-554F77A1FB3C}" dt="2021-11-29T01:42:06.041" v="128" actId="20577"/>
        <pc:sldMkLst>
          <pc:docMk/>
          <pc:sldMk cId="0" sldId="259"/>
        </pc:sldMkLst>
        <pc:spChg chg="mod">
          <ac:chgData name="Thaw Zin Myint" userId="S::thaw.zinmyint.mmrd@nielseniq.com::d1a7c0aa-7c16-4207-b3c1-f58ab6ee62b9" providerId="AD" clId="Web-{064F5D74-ED61-C8EB-6FBC-554F77A1FB3C}" dt="2021-11-29T01:42:06.041" v="128" actId="20577"/>
          <ac:spMkLst>
            <pc:docMk/>
            <pc:sldMk cId="0" sldId="259"/>
            <ac:spMk id="644" creationId="{00000000-0000-0000-0000-000000000000}"/>
          </ac:spMkLst>
        </pc:spChg>
      </pc:sldChg>
      <pc:sldChg chg="del">
        <pc:chgData name="Thaw Zin Myint" userId="S::thaw.zinmyint.mmrd@nielseniq.com::d1a7c0aa-7c16-4207-b3c1-f58ab6ee62b9" providerId="AD" clId="Web-{064F5D74-ED61-C8EB-6FBC-554F77A1FB3C}" dt="2021-11-29T01:38:55.886" v="49"/>
        <pc:sldMkLst>
          <pc:docMk/>
          <pc:sldMk cId="0" sldId="26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1.480" v="51"/>
        <pc:sldMkLst>
          <pc:docMk/>
          <pc:sldMk cId="0" sldId="261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4.745" v="53"/>
        <pc:sldMkLst>
          <pc:docMk/>
          <pc:sldMk cId="0" sldId="262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6.011" v="54"/>
        <pc:sldMkLst>
          <pc:docMk/>
          <pc:sldMk cId="0" sldId="26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9.823" v="55"/>
        <pc:sldMkLst>
          <pc:docMk/>
          <pc:sldMk cId="0" sldId="26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9.839" v="56"/>
        <pc:sldMkLst>
          <pc:docMk/>
          <pc:sldMk cId="0" sldId="265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9.917" v="57"/>
        <pc:sldMkLst>
          <pc:docMk/>
          <pc:sldMk cId="0" sldId="266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09.995" v="58"/>
        <pc:sldMkLst>
          <pc:docMk/>
          <pc:sldMk cId="0" sldId="267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10.776" v="59"/>
        <pc:sldMkLst>
          <pc:docMk/>
          <pc:sldMk cId="0" sldId="26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12.714" v="60"/>
        <pc:sldMkLst>
          <pc:docMk/>
          <pc:sldMk cId="0" sldId="26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13.901" v="61"/>
        <pc:sldMkLst>
          <pc:docMk/>
          <pc:sldMk cId="0" sldId="27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19.995" v="64"/>
        <pc:sldMkLst>
          <pc:docMk/>
          <pc:sldMk cId="0" sldId="276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0.120" v="68"/>
        <pc:sldMkLst>
          <pc:docMk/>
          <pc:sldMk cId="0" sldId="277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0.495" v="69"/>
        <pc:sldMkLst>
          <pc:docMk/>
          <pc:sldMk cId="0" sldId="27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4.073" v="70"/>
        <pc:sldMkLst>
          <pc:docMk/>
          <pc:sldMk cId="0" sldId="28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4.214" v="71"/>
        <pc:sldMkLst>
          <pc:docMk/>
          <pc:sldMk cId="0" sldId="28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46.182" v="98"/>
        <pc:sldMkLst>
          <pc:docMk/>
          <pc:sldMk cId="0" sldId="32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49.838" v="99"/>
        <pc:sldMkLst>
          <pc:docMk/>
          <pc:sldMk cId="0" sldId="33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0.276" v="101"/>
        <pc:sldMkLst>
          <pc:docMk/>
          <pc:sldMk cId="0" sldId="331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1.104" v="102"/>
        <pc:sldMkLst>
          <pc:docMk/>
          <pc:sldMk cId="0" sldId="33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3.870" v="104"/>
        <pc:sldMkLst>
          <pc:docMk/>
          <pc:sldMk cId="0" sldId="33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4.698" v="105"/>
        <pc:sldMkLst>
          <pc:docMk/>
          <pc:sldMk cId="0" sldId="33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5.307" v="106"/>
        <pc:sldMkLst>
          <pc:docMk/>
          <pc:sldMk cId="0" sldId="33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5.932" v="107"/>
        <pc:sldMkLst>
          <pc:docMk/>
          <pc:sldMk cId="0" sldId="34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1:00.151" v="108"/>
        <pc:sldMkLst>
          <pc:docMk/>
          <pc:sldMk cId="0" sldId="34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14.605" v="62"/>
        <pc:sldMkLst>
          <pc:docMk/>
          <pc:sldMk cId="1141714062" sldId="352"/>
        </pc:sldMkLst>
      </pc:sldChg>
      <pc:sldChg chg="addSp delSp modSp add replId">
        <pc:chgData name="Thaw Zin Myint" userId="S::thaw.zinmyint.mmrd@nielseniq.com::d1a7c0aa-7c16-4207-b3c1-f58ab6ee62b9" providerId="AD" clId="Web-{064F5D74-ED61-C8EB-6FBC-554F77A1FB3C}" dt="2021-11-29T01:45:08.400" v="141"/>
        <pc:sldMkLst>
          <pc:docMk/>
          <pc:sldMk cId="3088701199" sldId="352"/>
        </pc:sldMkLst>
        <pc:spChg chg="add mod">
          <ac:chgData name="Thaw Zin Myint" userId="S::thaw.zinmyint.mmrd@nielseniq.com::d1a7c0aa-7c16-4207-b3c1-f58ab6ee62b9" providerId="AD" clId="Web-{064F5D74-ED61-C8EB-6FBC-554F77A1FB3C}" dt="2021-11-29T01:45:00.525" v="140" actId="20577"/>
          <ac:spMkLst>
            <pc:docMk/>
            <pc:sldMk cId="3088701199" sldId="352"/>
            <ac:spMk id="3" creationId="{A9937C3F-36D7-429F-9779-6469CF5B9DE9}"/>
          </ac:spMkLst>
        </pc:spChg>
        <pc:spChg chg="del">
          <ac:chgData name="Thaw Zin Myint" userId="S::thaw.zinmyint.mmrd@nielseniq.com::d1a7c0aa-7c16-4207-b3c1-f58ab6ee62b9" providerId="AD" clId="Web-{064F5D74-ED61-C8EB-6FBC-554F77A1FB3C}" dt="2021-11-29T01:45:08.400" v="141"/>
          <ac:spMkLst>
            <pc:docMk/>
            <pc:sldMk cId="3088701199" sldId="352"/>
            <ac:spMk id="4" creationId="{2EB77D98-5D4D-4072-A80C-4CC584A9ABC4}"/>
          </ac:spMkLst>
        </pc:spChg>
        <pc:spChg chg="del">
          <ac:chgData name="Thaw Zin Myint" userId="S::thaw.zinmyint.mmrd@nielseniq.com::d1a7c0aa-7c16-4207-b3c1-f58ab6ee62b9" providerId="AD" clId="Web-{064F5D74-ED61-C8EB-6FBC-554F77A1FB3C}" dt="2021-11-29T01:42:39.572" v="130"/>
          <ac:spMkLst>
            <pc:docMk/>
            <pc:sldMk cId="3088701199" sldId="352"/>
            <ac:spMk id="617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064F5D74-ED61-C8EB-6FBC-554F77A1FB3C}" dt="2021-11-29T01:43:23.181" v="139" actId="20577"/>
          <ac:spMkLst>
            <pc:docMk/>
            <pc:sldMk cId="3088701199" sldId="352"/>
            <ac:spMk id="618" creationId="{00000000-0000-0000-0000-000000000000}"/>
          </ac:spMkLst>
        </pc:spChg>
      </pc:sldChg>
      <pc:sldChg chg="del">
        <pc:chgData name="Thaw Zin Myint" userId="S::thaw.zinmyint.mmrd@nielseniq.com::d1a7c0aa-7c16-4207-b3c1-f58ab6ee62b9" providerId="AD" clId="Web-{064F5D74-ED61-C8EB-6FBC-554F77A1FB3C}" dt="2021-11-29T01:39:15.745" v="63"/>
        <pc:sldMkLst>
          <pc:docMk/>
          <pc:sldMk cId="2259056149" sldId="353"/>
        </pc:sldMkLst>
      </pc:sldChg>
      <pc:sldChg chg="addSp delSp modSp add mod replId modClrScheme chgLayout">
        <pc:chgData name="Thaw Zin Myint" userId="S::thaw.zinmyint.mmrd@nielseniq.com::d1a7c0aa-7c16-4207-b3c1-f58ab6ee62b9" providerId="AD" clId="Web-{064F5D74-ED61-C8EB-6FBC-554F77A1FB3C}" dt="2021-11-29T01:50:08.273" v="151"/>
        <pc:sldMkLst>
          <pc:docMk/>
          <pc:sldMk cId="2432297203" sldId="353"/>
        </pc:sldMkLst>
        <pc:spChg chg="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3" creationId="{A9937C3F-36D7-429F-9779-6469CF5B9DE9}"/>
          </ac:spMkLst>
        </pc:spChg>
        <pc:spChg chg="add del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5" creationId="{A3887B93-05A0-412A-B6A5-6A8831EA08BD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49:45.508" v="148"/>
          <ac:spMkLst>
            <pc:docMk/>
            <pc:sldMk cId="2432297203" sldId="353"/>
            <ac:spMk id="111" creationId="{B1CEC64C-D358-4DBC-B512-C4C9FBF1C000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49:45.508" v="148"/>
          <ac:spMkLst>
            <pc:docMk/>
            <pc:sldMk cId="2432297203" sldId="353"/>
            <ac:spMk id="113" creationId="{0A91F6CD-52C5-4D08-8199-EEEF1EFAB02E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49:45.508" v="148"/>
          <ac:spMkLst>
            <pc:docMk/>
            <pc:sldMk cId="2432297203" sldId="353"/>
            <ac:spMk id="115" creationId="{595E324A-6F14-4A25-AD0A-322E68CB4621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49:45.508" v="148"/>
          <ac:spMkLst>
            <pc:docMk/>
            <pc:sldMk cId="2432297203" sldId="353"/>
            <ac:spMk id="117" creationId="{095A9FD7-3A21-45B1-B17B-B79728192035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49:45.508" v="148"/>
          <ac:spMkLst>
            <pc:docMk/>
            <pc:sldMk cId="2432297203" sldId="353"/>
            <ac:spMk id="119" creationId="{925A31D7-90D5-49A3-A679-01FF22CA41C2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18" creationId="{00000000-0000-0000-0000-000000000000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20" creationId="{B1CEC64C-D358-4DBC-B512-C4C9FBF1C000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21" creationId="{0A91F6CD-52C5-4D08-8199-EEEF1EFAB02E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22" creationId="{595E324A-6F14-4A25-AD0A-322E68CB4621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23" creationId="{095A9FD7-3A21-45B1-B17B-B79728192035}"/>
          </ac:spMkLst>
        </pc:spChg>
        <pc:spChg chg="add del mod">
          <ac:chgData name="Thaw Zin Myint" userId="S::thaw.zinmyint.mmrd@nielseniq.com::d1a7c0aa-7c16-4207-b3c1-f58ab6ee62b9" providerId="AD" clId="Web-{064F5D74-ED61-C8EB-6FBC-554F77A1FB3C}" dt="2021-11-29T01:50:03.461" v="150"/>
          <ac:spMkLst>
            <pc:docMk/>
            <pc:sldMk cId="2432297203" sldId="353"/>
            <ac:spMk id="624" creationId="{925A31D7-90D5-49A3-A679-01FF22CA41C2}"/>
          </ac:spMkLst>
        </pc:spChg>
        <pc:graphicFrameChg chg="add del mod modGraphic">
          <ac:chgData name="Thaw Zin Myint" userId="S::thaw.zinmyint.mmrd@nielseniq.com::d1a7c0aa-7c16-4207-b3c1-f58ab6ee62b9" providerId="AD" clId="Web-{064F5D74-ED61-C8EB-6FBC-554F77A1FB3C}" dt="2021-11-29T01:50:08.273" v="151"/>
          <ac:graphicFrameMkLst>
            <pc:docMk/>
            <pc:sldMk cId="2432297203" sldId="353"/>
            <ac:graphicFrameMk id="4" creationId="{C5B14781-96BE-4DF1-8E88-20A993E14181}"/>
          </ac:graphicFrameMkLst>
        </pc:graphicFrameChg>
      </pc:sldChg>
      <pc:sldChg chg="del">
        <pc:chgData name="Thaw Zin Myint" userId="S::thaw.zinmyint.mmrd@nielseniq.com::d1a7c0aa-7c16-4207-b3c1-f58ab6ee62b9" providerId="AD" clId="Web-{064F5D74-ED61-C8EB-6FBC-554F77A1FB3C}" dt="2021-11-29T01:39:20.073" v="65"/>
        <pc:sldMkLst>
          <pc:docMk/>
          <pc:sldMk cId="3923709391" sldId="35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0.089" v="66"/>
        <pc:sldMkLst>
          <pc:docMk/>
          <pc:sldMk cId="4229819847" sldId="355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0.105" v="67"/>
        <pc:sldMkLst>
          <pc:docMk/>
          <pc:sldMk cId="3155379412" sldId="356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4.964" v="73"/>
        <pc:sldMkLst>
          <pc:docMk/>
          <pc:sldMk cId="425431704" sldId="357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229" v="76"/>
        <pc:sldMkLst>
          <pc:docMk/>
          <pc:sldMk cId="2875822916" sldId="35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308" v="78"/>
        <pc:sldMkLst>
          <pc:docMk/>
          <pc:sldMk cId="307859547" sldId="35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339" v="80"/>
        <pc:sldMkLst>
          <pc:docMk/>
          <pc:sldMk cId="2405636969" sldId="36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1.401" v="82"/>
        <pc:sldMkLst>
          <pc:docMk/>
          <pc:sldMk cId="72293458" sldId="361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2.933" v="84"/>
        <pc:sldMkLst>
          <pc:docMk/>
          <pc:sldMk cId="1023395559" sldId="362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4.401" v="86"/>
        <pc:sldMkLst>
          <pc:docMk/>
          <pc:sldMk cId="102830788" sldId="36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5.792" v="88"/>
        <pc:sldMkLst>
          <pc:docMk/>
          <pc:sldMk cId="1642684868" sldId="36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6.776" v="90"/>
        <pc:sldMkLst>
          <pc:docMk/>
          <pc:sldMk cId="3540841487" sldId="365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417" v="92"/>
        <pc:sldMkLst>
          <pc:docMk/>
          <pc:sldMk cId="4091609619" sldId="366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448" v="94"/>
        <pc:sldMkLst>
          <pc:docMk/>
          <pc:sldMk cId="2090142564" sldId="367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4.292" v="72"/>
        <pc:sldMkLst>
          <pc:docMk/>
          <pc:sldMk cId="1618102824" sldId="36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5.776" v="74"/>
        <pc:sldMkLst>
          <pc:docMk/>
          <pc:sldMk cId="63149171" sldId="36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26.589" v="75"/>
        <pc:sldMkLst>
          <pc:docMk/>
          <pc:sldMk cId="350400662" sldId="37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292" v="77"/>
        <pc:sldMkLst>
          <pc:docMk/>
          <pc:sldMk cId="655477318" sldId="371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323" v="79"/>
        <pc:sldMkLst>
          <pc:docMk/>
          <pc:sldMk cId="2826652376" sldId="372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0.839" v="81"/>
        <pc:sldMkLst>
          <pc:docMk/>
          <pc:sldMk cId="1395155585" sldId="37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2.417" v="83"/>
        <pc:sldMkLst>
          <pc:docMk/>
          <pc:sldMk cId="2347329254" sldId="374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3.636" v="85"/>
        <pc:sldMkLst>
          <pc:docMk/>
          <pc:sldMk cId="2728518267" sldId="375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5.198" v="87"/>
        <pc:sldMkLst>
          <pc:docMk/>
          <pc:sldMk cId="129654694" sldId="376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36.479" v="89"/>
        <pc:sldMkLst>
          <pc:docMk/>
          <pc:sldMk cId="2157717126" sldId="377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354" v="91"/>
        <pc:sldMkLst>
          <pc:docMk/>
          <pc:sldMk cId="1116490603" sldId="378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433" v="93"/>
        <pc:sldMkLst>
          <pc:docMk/>
          <pc:sldMk cId="3866055263" sldId="379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464" v="95"/>
        <pc:sldMkLst>
          <pc:docMk/>
          <pc:sldMk cId="3457343280" sldId="380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0.948" v="96"/>
        <pc:sldMkLst>
          <pc:docMk/>
          <pc:sldMk cId="2009140296" sldId="381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39:41.761" v="97"/>
        <pc:sldMkLst>
          <pc:docMk/>
          <pc:sldMk cId="2946289609" sldId="382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52.745" v="103"/>
        <pc:sldMkLst>
          <pc:docMk/>
          <pc:sldMk cId="1360129989" sldId="383"/>
        </pc:sldMkLst>
      </pc:sldChg>
      <pc:sldChg chg="del">
        <pc:chgData name="Thaw Zin Myint" userId="S::thaw.zinmyint.mmrd@nielseniq.com::d1a7c0aa-7c16-4207-b3c1-f58ab6ee62b9" providerId="AD" clId="Web-{064F5D74-ED61-C8EB-6FBC-554F77A1FB3C}" dt="2021-11-29T01:40:49.901" v="100"/>
        <pc:sldMkLst>
          <pc:docMk/>
          <pc:sldMk cId="1172092895" sldId="384"/>
        </pc:sldMkLst>
      </pc:sldChg>
      <pc:sldChg chg="add del replId">
        <pc:chgData name="Thaw Zin Myint" userId="S::thaw.zinmyint.mmrd@nielseniq.com::d1a7c0aa-7c16-4207-b3c1-f58ab6ee62b9" providerId="AD" clId="Web-{064F5D74-ED61-C8EB-6FBC-554F77A1FB3C}" dt="2021-11-29T01:39:02.839" v="52"/>
        <pc:sldMkLst>
          <pc:docMk/>
          <pc:sldMk cId="3028711318" sldId="385"/>
        </pc:sldMkLst>
      </pc:sldChg>
    </pc:docChg>
  </pc:docChgLst>
  <pc:docChgLst>
    <pc:chgData name="Thaw Zin Myint" userId="S::thaw.zinmyint.mmrd@nielseniq.com::d1a7c0aa-7c16-4207-b3c1-f58ab6ee62b9" providerId="AD" clId="Web-{5E92091E-E71A-BA49-9A78-F69FF5984F99}"/>
    <pc:docChg chg="addSld delSld modSld">
      <pc:chgData name="Thaw Zin Myint" userId="S::thaw.zinmyint.mmrd@nielseniq.com::d1a7c0aa-7c16-4207-b3c1-f58ab6ee62b9" providerId="AD" clId="Web-{5E92091E-E71A-BA49-9A78-F69FF5984F99}" dt="2021-11-30T03:29:50.273" v="154" actId="1076"/>
      <pc:docMkLst>
        <pc:docMk/>
      </pc:docMkLst>
      <pc:sldChg chg="addSp delSp modSp">
        <pc:chgData name="Thaw Zin Myint" userId="S::thaw.zinmyint.mmrd@nielseniq.com::d1a7c0aa-7c16-4207-b3c1-f58ab6ee62b9" providerId="AD" clId="Web-{5E92091E-E71A-BA49-9A78-F69FF5984F99}" dt="2021-11-30T02:42:51.818" v="29"/>
        <pc:sldMkLst>
          <pc:docMk/>
          <pc:sldMk cId="0" sldId="258"/>
        </pc:sldMkLst>
        <pc:spChg chg="add">
          <ac:chgData name="Thaw Zin Myint" userId="S::thaw.zinmyint.mmrd@nielseniq.com::d1a7c0aa-7c16-4207-b3c1-f58ab6ee62b9" providerId="AD" clId="Web-{5E92091E-E71A-BA49-9A78-F69FF5984F99}" dt="2021-11-30T02:42:11.834" v="22"/>
          <ac:spMkLst>
            <pc:docMk/>
            <pc:sldMk cId="0" sldId="258"/>
            <ac:spMk id="3" creationId="{FE587758-16C3-43A4-BDB8-E7A82EF7D08C}"/>
          </ac:spMkLst>
        </pc:spChg>
        <pc:spChg chg="add del mod">
          <ac:chgData name="Thaw Zin Myint" userId="S::thaw.zinmyint.mmrd@nielseniq.com::d1a7c0aa-7c16-4207-b3c1-f58ab6ee62b9" providerId="AD" clId="Web-{5E92091E-E71A-BA49-9A78-F69FF5984F99}" dt="2021-11-30T02:42:51.818" v="29"/>
          <ac:spMkLst>
            <pc:docMk/>
            <pc:sldMk cId="0" sldId="258"/>
            <ac:spMk id="5" creationId="{849B109D-1831-4CAB-8918-A0670EADF158}"/>
          </ac:spMkLst>
        </pc:spChg>
        <pc:spChg chg="del mod">
          <ac:chgData name="Thaw Zin Myint" userId="S::thaw.zinmyint.mmrd@nielseniq.com::d1a7c0aa-7c16-4207-b3c1-f58ab6ee62b9" providerId="AD" clId="Web-{5E92091E-E71A-BA49-9A78-F69FF5984F99}" dt="2021-11-30T02:41:44.490" v="15"/>
          <ac:spMkLst>
            <pc:docMk/>
            <pc:sldMk cId="0" sldId="258"/>
            <ac:spMk id="623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5E92091E-E71A-BA49-9A78-F69FF5984F99}" dt="2021-11-30T02:41:58.522" v="16" actId="1076"/>
          <ac:spMkLst>
            <pc:docMk/>
            <pc:sldMk cId="0" sldId="258"/>
            <ac:spMk id="624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5E92091E-E71A-BA49-9A78-F69FF5984F99}" dt="2021-11-30T02:41:58.537" v="17" actId="1076"/>
          <ac:spMkLst>
            <pc:docMk/>
            <pc:sldMk cId="0" sldId="258"/>
            <ac:spMk id="625" creationId="{00000000-0000-0000-0000-000000000000}"/>
          </ac:spMkLst>
        </pc:spChg>
        <pc:spChg chg="mod">
          <ac:chgData name="Thaw Zin Myint" userId="S::thaw.zinmyint.mmrd@nielseniq.com::d1a7c0aa-7c16-4207-b3c1-f58ab6ee62b9" providerId="AD" clId="Web-{5E92091E-E71A-BA49-9A78-F69FF5984F99}" dt="2021-11-30T02:41:58.553" v="18" actId="1076"/>
          <ac:spMkLst>
            <pc:docMk/>
            <pc:sldMk cId="0" sldId="258"/>
            <ac:spMk id="626" creationId="{00000000-0000-0000-0000-000000000000}"/>
          </ac:spMkLst>
        </pc:spChg>
        <pc:grpChg chg="mod">
          <ac:chgData name="Thaw Zin Myint" userId="S::thaw.zinmyint.mmrd@nielseniq.com::d1a7c0aa-7c16-4207-b3c1-f58ab6ee62b9" providerId="AD" clId="Web-{5E92091E-E71A-BA49-9A78-F69FF5984F99}" dt="2021-11-30T02:41:58.568" v="19" actId="1076"/>
          <ac:grpSpMkLst>
            <pc:docMk/>
            <pc:sldMk cId="0" sldId="258"/>
            <ac:grpSpMk id="627" creationId="{00000000-0000-0000-0000-000000000000}"/>
          </ac:grpSpMkLst>
        </pc:grpChg>
        <pc:grpChg chg="mod">
          <ac:chgData name="Thaw Zin Myint" userId="S::thaw.zinmyint.mmrd@nielseniq.com::d1a7c0aa-7c16-4207-b3c1-f58ab6ee62b9" providerId="AD" clId="Web-{5E92091E-E71A-BA49-9A78-F69FF5984F99}" dt="2021-11-30T02:41:58.584" v="20" actId="1076"/>
          <ac:grpSpMkLst>
            <pc:docMk/>
            <pc:sldMk cId="0" sldId="258"/>
            <ac:grpSpMk id="630" creationId="{00000000-0000-0000-0000-000000000000}"/>
          </ac:grpSpMkLst>
        </pc:grpChg>
        <pc:grpChg chg="del">
          <ac:chgData name="Thaw Zin Myint" userId="S::thaw.zinmyint.mmrd@nielseniq.com::d1a7c0aa-7c16-4207-b3c1-f58ab6ee62b9" providerId="AD" clId="Web-{5E92091E-E71A-BA49-9A78-F69FF5984F99}" dt="2021-11-30T02:41:44.365" v="14"/>
          <ac:grpSpMkLst>
            <pc:docMk/>
            <pc:sldMk cId="0" sldId="258"/>
            <ac:grpSpMk id="633" creationId="{00000000-0000-0000-0000-000000000000}"/>
          </ac:grpSpMkLst>
        </pc:grpChg>
        <pc:grpChg chg="mod">
          <ac:chgData name="Thaw Zin Myint" userId="S::thaw.zinmyint.mmrd@nielseniq.com::d1a7c0aa-7c16-4207-b3c1-f58ab6ee62b9" providerId="AD" clId="Web-{5E92091E-E71A-BA49-9A78-F69FF5984F99}" dt="2021-11-30T02:41:58.600" v="21" actId="1076"/>
          <ac:grpSpMkLst>
            <pc:docMk/>
            <pc:sldMk cId="0" sldId="258"/>
            <ac:grpSpMk id="636" creationId="{00000000-0000-0000-0000-000000000000}"/>
          </ac:grpSpMkLst>
        </pc:grpChg>
        <pc:picChg chg="add del mod">
          <ac:chgData name="Thaw Zin Myint" userId="S::thaw.zinmyint.mmrd@nielseniq.com::d1a7c0aa-7c16-4207-b3c1-f58ab6ee62b9" providerId="AD" clId="Web-{5E92091E-E71A-BA49-9A78-F69FF5984F99}" dt="2021-11-30T02:41:37.006" v="13"/>
          <ac:picMkLst>
            <pc:docMk/>
            <pc:sldMk cId="0" sldId="258"/>
            <ac:picMk id="2" creationId="{4CD128B1-337F-4F49-827D-D00E3265475E}"/>
          </ac:picMkLst>
        </pc:picChg>
      </pc:sldChg>
      <pc:sldChg chg="modSp">
        <pc:chgData name="Thaw Zin Myint" userId="S::thaw.zinmyint.mmrd@nielseniq.com::d1a7c0aa-7c16-4207-b3c1-f58ab6ee62b9" providerId="AD" clId="Web-{5E92091E-E71A-BA49-9A78-F69FF5984F99}" dt="2021-11-30T03:12:45.450" v="120" actId="20577"/>
        <pc:sldMkLst>
          <pc:docMk/>
          <pc:sldMk cId="0" sldId="351"/>
        </pc:sldMkLst>
        <pc:spChg chg="mod">
          <ac:chgData name="Thaw Zin Myint" userId="S::thaw.zinmyint.mmrd@nielseniq.com::d1a7c0aa-7c16-4207-b3c1-f58ab6ee62b9" providerId="AD" clId="Web-{5E92091E-E71A-BA49-9A78-F69FF5984F99}" dt="2021-11-30T03:12:45.450" v="120" actId="20577"/>
          <ac:spMkLst>
            <pc:docMk/>
            <pc:sldMk cId="0" sldId="351"/>
            <ac:spMk id="4" creationId="{0B689AE4-9E12-482B-B9A0-D18BE3A44B70}"/>
          </ac:spMkLst>
        </pc:spChg>
      </pc:sldChg>
      <pc:sldChg chg="addSp modSp">
        <pc:chgData name="Thaw Zin Myint" userId="S::thaw.zinmyint.mmrd@nielseniq.com::d1a7c0aa-7c16-4207-b3c1-f58ab6ee62b9" providerId="AD" clId="Web-{5E92091E-E71A-BA49-9A78-F69FF5984F99}" dt="2021-11-30T02:44:53.068" v="57" actId="1076"/>
        <pc:sldMkLst>
          <pc:docMk/>
          <pc:sldMk cId="3223313293" sldId="371"/>
        </pc:sldMkLst>
        <pc:cxnChg chg="add mod">
          <ac:chgData name="Thaw Zin Myint" userId="S::thaw.zinmyint.mmrd@nielseniq.com::d1a7c0aa-7c16-4207-b3c1-f58ab6ee62b9" providerId="AD" clId="Web-{5E92091E-E71A-BA49-9A78-F69FF5984F99}" dt="2021-11-30T02:44:38.333" v="54"/>
          <ac:cxnSpMkLst>
            <pc:docMk/>
            <pc:sldMk cId="3223313293" sldId="371"/>
            <ac:cxnSpMk id="5" creationId="{FCF2C3F9-5D28-46F6-94DC-582E405B2992}"/>
          </ac:cxnSpMkLst>
        </pc:cxnChg>
        <pc:cxnChg chg="add mod">
          <ac:chgData name="Thaw Zin Myint" userId="S::thaw.zinmyint.mmrd@nielseniq.com::d1a7c0aa-7c16-4207-b3c1-f58ab6ee62b9" providerId="AD" clId="Web-{5E92091E-E71A-BA49-9A78-F69FF5984F99}" dt="2021-11-30T02:44:53.068" v="57" actId="1076"/>
          <ac:cxnSpMkLst>
            <pc:docMk/>
            <pc:sldMk cId="3223313293" sldId="371"/>
            <ac:cxnSpMk id="8" creationId="{447A48C4-57B7-4C62-84D1-A76D821CFD77}"/>
          </ac:cxnSpMkLst>
        </pc:cxnChg>
      </pc:sldChg>
      <pc:sldChg chg="addSp modSp">
        <pc:chgData name="Thaw Zin Myint" userId="S::thaw.zinmyint.mmrd@nielseniq.com::d1a7c0aa-7c16-4207-b3c1-f58ab6ee62b9" providerId="AD" clId="Web-{5E92091E-E71A-BA49-9A78-F69FF5984F99}" dt="2021-11-30T02:57:06.736" v="71" actId="20577"/>
        <pc:sldMkLst>
          <pc:docMk/>
          <pc:sldMk cId="1206729329" sldId="372"/>
        </pc:sldMkLst>
        <pc:spChg chg="add mod">
          <ac:chgData name="Thaw Zin Myint" userId="S::thaw.zinmyint.mmrd@nielseniq.com::d1a7c0aa-7c16-4207-b3c1-f58ab6ee62b9" providerId="AD" clId="Web-{5E92091E-E71A-BA49-9A78-F69FF5984F99}" dt="2021-11-30T02:57:06.736" v="71" actId="20577"/>
          <ac:spMkLst>
            <pc:docMk/>
            <pc:sldMk cId="1206729329" sldId="372"/>
            <ac:spMk id="2" creationId="{3E71B202-5D2C-483C-A3FC-B4AC9EC28BA0}"/>
          </ac:spMkLst>
        </pc:spChg>
      </pc:sldChg>
      <pc:sldChg chg="addSp delSp">
        <pc:chgData name="Thaw Zin Myint" userId="S::thaw.zinmyint.mmrd@nielseniq.com::d1a7c0aa-7c16-4207-b3c1-f58ab6ee62b9" providerId="AD" clId="Web-{5E92091E-E71A-BA49-9A78-F69FF5984F99}" dt="2021-11-30T02:57:18.220" v="73"/>
        <pc:sldMkLst>
          <pc:docMk/>
          <pc:sldMk cId="4236606156" sldId="373"/>
        </pc:sldMkLst>
        <pc:spChg chg="add del">
          <ac:chgData name="Thaw Zin Myint" userId="S::thaw.zinmyint.mmrd@nielseniq.com::d1a7c0aa-7c16-4207-b3c1-f58ab6ee62b9" providerId="AD" clId="Web-{5E92091E-E71A-BA49-9A78-F69FF5984F99}" dt="2021-11-30T02:57:17.158" v="72"/>
          <ac:spMkLst>
            <pc:docMk/>
            <pc:sldMk cId="4236606156" sldId="373"/>
            <ac:spMk id="5" creationId="{715BCC46-64AD-485F-9899-5B1CCD6F5ED1}"/>
          </ac:spMkLst>
        </pc:spChg>
        <pc:spChg chg="add">
          <ac:chgData name="Thaw Zin Myint" userId="S::thaw.zinmyint.mmrd@nielseniq.com::d1a7c0aa-7c16-4207-b3c1-f58ab6ee62b9" providerId="AD" clId="Web-{5E92091E-E71A-BA49-9A78-F69FF5984F99}" dt="2021-11-30T02:57:18.220" v="73"/>
          <ac:spMkLst>
            <pc:docMk/>
            <pc:sldMk cId="4236606156" sldId="373"/>
            <ac:spMk id="9" creationId="{1BE5C191-02CB-4B90-9ACC-08D0984956E2}"/>
          </ac:spMkLst>
        </pc:spChg>
      </pc:sldChg>
      <pc:sldChg chg="addSp delSp modSp">
        <pc:chgData name="Thaw Zin Myint" userId="S::thaw.zinmyint.mmrd@nielseniq.com::d1a7c0aa-7c16-4207-b3c1-f58ab6ee62b9" providerId="AD" clId="Web-{5E92091E-E71A-BA49-9A78-F69FF5984F99}" dt="2021-11-30T03:29:50.273" v="154" actId="1076"/>
        <pc:sldMkLst>
          <pc:docMk/>
          <pc:sldMk cId="378271404" sldId="374"/>
        </pc:sldMkLst>
        <pc:spChg chg="add mod">
          <ac:chgData name="Thaw Zin Myint" userId="S::thaw.zinmyint.mmrd@nielseniq.com::d1a7c0aa-7c16-4207-b3c1-f58ab6ee62b9" providerId="AD" clId="Web-{5E92091E-E71A-BA49-9A78-F69FF5984F99}" dt="2021-11-30T03:00:57.422" v="84"/>
          <ac:spMkLst>
            <pc:docMk/>
            <pc:sldMk cId="378271404" sldId="374"/>
            <ac:spMk id="3" creationId="{65F4A8BE-10B4-4AA6-8E49-F757CE8F98D8}"/>
          </ac:spMkLst>
        </pc:spChg>
        <pc:spChg chg="add del">
          <ac:chgData name="Thaw Zin Myint" userId="S::thaw.zinmyint.mmrd@nielseniq.com::d1a7c0aa-7c16-4207-b3c1-f58ab6ee62b9" providerId="AD" clId="Web-{5E92091E-E71A-BA49-9A78-F69FF5984F99}" dt="2021-11-30T03:28:07.804" v="137"/>
          <ac:spMkLst>
            <pc:docMk/>
            <pc:sldMk cId="378271404" sldId="374"/>
            <ac:spMk id="9" creationId="{4AE2DA11-5551-4D21-8FE1-8BAD59489756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25:11.462" v="130" actId="1076"/>
          <ac:spMkLst>
            <pc:docMk/>
            <pc:sldMk cId="378271404" sldId="374"/>
            <ac:spMk id="10" creationId="{11FEEFD9-7622-4F6A-BB72-2DE7BFFEF613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29:02.976" v="144" actId="14100"/>
          <ac:spMkLst>
            <pc:docMk/>
            <pc:sldMk cId="378271404" sldId="374"/>
            <ac:spMk id="12" creationId="{1130C7E2-D311-4700-898B-5B2FADAFADC4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29:50.273" v="154" actId="1076"/>
          <ac:spMkLst>
            <pc:docMk/>
            <pc:sldMk cId="378271404" sldId="374"/>
            <ac:spMk id="13" creationId="{BB86FA41-7CC4-4254-B22E-04036E91AA11}"/>
          </ac:spMkLst>
        </pc:spChg>
        <pc:picChg chg="mod">
          <ac:chgData name="Thaw Zin Myint" userId="S::thaw.zinmyint.mmrd@nielseniq.com::d1a7c0aa-7c16-4207-b3c1-f58ab6ee62b9" providerId="AD" clId="Web-{5E92091E-E71A-BA49-9A78-F69FF5984F99}" dt="2021-11-30T03:28:45.320" v="142" actId="1076"/>
          <ac:picMkLst>
            <pc:docMk/>
            <pc:sldMk cId="378271404" sldId="374"/>
            <ac:picMk id="6" creationId="{284ECA3C-63D1-47A6-A0C7-0C8D19A65B08}"/>
          </ac:picMkLst>
        </pc:picChg>
        <pc:cxnChg chg="add mod">
          <ac:chgData name="Thaw Zin Myint" userId="S::thaw.zinmyint.mmrd@nielseniq.com::d1a7c0aa-7c16-4207-b3c1-f58ab6ee62b9" providerId="AD" clId="Web-{5E92091E-E71A-BA49-9A78-F69FF5984F99}" dt="2021-11-30T03:00:36.297" v="83" actId="14100"/>
          <ac:cxnSpMkLst>
            <pc:docMk/>
            <pc:sldMk cId="378271404" sldId="374"/>
            <ac:cxnSpMk id="8" creationId="{02024464-F971-473E-888E-90F37D9BAC36}"/>
          </ac:cxnSpMkLst>
        </pc:cxnChg>
        <pc:cxnChg chg="add mod">
          <ac:chgData name="Thaw Zin Myint" userId="S::thaw.zinmyint.mmrd@nielseniq.com::d1a7c0aa-7c16-4207-b3c1-f58ab6ee62b9" providerId="AD" clId="Web-{5E92091E-E71A-BA49-9A78-F69FF5984F99}" dt="2021-11-30T03:27:31.461" v="133" actId="14100"/>
          <ac:cxnSpMkLst>
            <pc:docMk/>
            <pc:sldMk cId="378271404" sldId="374"/>
            <ac:cxnSpMk id="11" creationId="{887719EA-E158-4F62-AE81-0CF7D40F1FBC}"/>
          </ac:cxnSpMkLst>
        </pc:cxnChg>
      </pc:sldChg>
      <pc:sldChg chg="addSp modSp">
        <pc:chgData name="Thaw Zin Myint" userId="S::thaw.zinmyint.mmrd@nielseniq.com::d1a7c0aa-7c16-4207-b3c1-f58ab6ee62b9" providerId="AD" clId="Web-{5E92091E-E71A-BA49-9A78-F69FF5984F99}" dt="2021-11-30T03:02:17.297" v="92" actId="1076"/>
        <pc:sldMkLst>
          <pc:docMk/>
          <pc:sldMk cId="3664124554" sldId="375"/>
        </pc:sldMkLst>
        <pc:spChg chg="add mod">
          <ac:chgData name="Thaw Zin Myint" userId="S::thaw.zinmyint.mmrd@nielseniq.com::d1a7c0aa-7c16-4207-b3c1-f58ab6ee62b9" providerId="AD" clId="Web-{5E92091E-E71A-BA49-9A78-F69FF5984F99}" dt="2021-11-30T03:02:17.281" v="91" actId="1076"/>
          <ac:spMkLst>
            <pc:docMk/>
            <pc:sldMk cId="3664124554" sldId="375"/>
            <ac:spMk id="6" creationId="{FC112BBB-2925-4304-86EC-C94E313E3FA6}"/>
          </ac:spMkLst>
        </pc:spChg>
        <pc:cxnChg chg="add mod">
          <ac:chgData name="Thaw Zin Myint" userId="S::thaw.zinmyint.mmrd@nielseniq.com::d1a7c0aa-7c16-4207-b3c1-f58ab6ee62b9" providerId="AD" clId="Web-{5E92091E-E71A-BA49-9A78-F69FF5984F99}" dt="2021-11-30T03:02:17.297" v="92" actId="1076"/>
          <ac:cxnSpMkLst>
            <pc:docMk/>
            <pc:sldMk cId="3664124554" sldId="375"/>
            <ac:cxnSpMk id="9" creationId="{A0B62654-E201-4ADD-80C8-2D26A1FCD9F0}"/>
          </ac:cxnSpMkLst>
        </pc:cxnChg>
      </pc:sldChg>
      <pc:sldChg chg="addSp modSp">
        <pc:chgData name="Thaw Zin Myint" userId="S::thaw.zinmyint.mmrd@nielseniq.com::d1a7c0aa-7c16-4207-b3c1-f58ab6ee62b9" providerId="AD" clId="Web-{5E92091E-E71A-BA49-9A78-F69FF5984F99}" dt="2021-11-30T03:03:41.499" v="104" actId="14100"/>
        <pc:sldMkLst>
          <pc:docMk/>
          <pc:sldMk cId="315651517" sldId="376"/>
        </pc:sldMkLst>
        <pc:spChg chg="add mod">
          <ac:chgData name="Thaw Zin Myint" userId="S::thaw.zinmyint.mmrd@nielseniq.com::d1a7c0aa-7c16-4207-b3c1-f58ab6ee62b9" providerId="AD" clId="Web-{5E92091E-E71A-BA49-9A78-F69FF5984F99}" dt="2021-11-30T03:03:26.437" v="100" actId="14100"/>
          <ac:spMkLst>
            <pc:docMk/>
            <pc:sldMk cId="315651517" sldId="376"/>
            <ac:spMk id="2" creationId="{EE41C23B-71B4-47C5-81E5-684984F4517E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03:08.109" v="96" actId="1076"/>
          <ac:spMkLst>
            <pc:docMk/>
            <pc:sldMk cId="315651517" sldId="376"/>
            <ac:spMk id="12" creationId="{8D583629-83BC-454B-A074-03DF7CE53525}"/>
          </ac:spMkLst>
        </pc:spChg>
        <pc:picChg chg="mod">
          <ac:chgData name="Thaw Zin Myint" userId="S::thaw.zinmyint.mmrd@nielseniq.com::d1a7c0aa-7c16-4207-b3c1-f58ab6ee62b9" providerId="AD" clId="Web-{5E92091E-E71A-BA49-9A78-F69FF5984F99}" dt="2021-11-30T03:02:58.859" v="95" actId="1076"/>
          <ac:picMkLst>
            <pc:docMk/>
            <pc:sldMk cId="315651517" sldId="376"/>
            <ac:picMk id="7" creationId="{756B4140-B4DD-4312-B4FF-BADF6F32331D}"/>
          </ac:picMkLst>
        </pc:picChg>
        <pc:cxnChg chg="add mod">
          <ac:chgData name="Thaw Zin Myint" userId="S::thaw.zinmyint.mmrd@nielseniq.com::d1a7c0aa-7c16-4207-b3c1-f58ab6ee62b9" providerId="AD" clId="Web-{5E92091E-E71A-BA49-9A78-F69FF5984F99}" dt="2021-11-30T03:03:41.499" v="104" actId="14100"/>
          <ac:cxnSpMkLst>
            <pc:docMk/>
            <pc:sldMk cId="315651517" sldId="376"/>
            <ac:cxnSpMk id="3" creationId="{572A4D39-DCDB-407B-A3AA-249A6C02C388}"/>
          </ac:cxnSpMkLst>
        </pc:cxnChg>
        <pc:cxnChg chg="add mod">
          <ac:chgData name="Thaw Zin Myint" userId="S::thaw.zinmyint.mmrd@nielseniq.com::d1a7c0aa-7c16-4207-b3c1-f58ab6ee62b9" providerId="AD" clId="Web-{5E92091E-E71A-BA49-9A78-F69FF5984F99}" dt="2021-11-30T03:03:08.109" v="97" actId="1076"/>
          <ac:cxnSpMkLst>
            <pc:docMk/>
            <pc:sldMk cId="315651517" sldId="376"/>
            <ac:cxnSpMk id="13" creationId="{344950E3-9287-4D90-96EF-E63FD5F1DDF5}"/>
          </ac:cxnSpMkLst>
        </pc:cxnChg>
      </pc:sldChg>
      <pc:sldChg chg="addSp modSp">
        <pc:chgData name="Thaw Zin Myint" userId="S::thaw.zinmyint.mmrd@nielseniq.com::d1a7c0aa-7c16-4207-b3c1-f58ab6ee62b9" providerId="AD" clId="Web-{5E92091E-E71A-BA49-9A78-F69FF5984F99}" dt="2021-11-30T03:24:45.602" v="127" actId="14100"/>
        <pc:sldMkLst>
          <pc:docMk/>
          <pc:sldMk cId="2110884865" sldId="377"/>
        </pc:sldMkLst>
        <pc:spChg chg="add mod">
          <ac:chgData name="Thaw Zin Myint" userId="S::thaw.zinmyint.mmrd@nielseniq.com::d1a7c0aa-7c16-4207-b3c1-f58ab6ee62b9" providerId="AD" clId="Web-{5E92091E-E71A-BA49-9A78-F69FF5984F99}" dt="2021-11-30T03:24:40.931" v="124" actId="1076"/>
          <ac:spMkLst>
            <pc:docMk/>
            <pc:sldMk cId="2110884865" sldId="377"/>
            <ac:spMk id="2" creationId="{D3DB4521-7BA5-4920-B723-65A6DA2AEDB1}"/>
          </ac:spMkLst>
        </pc:spChg>
        <pc:cxnChg chg="add mod">
          <ac:chgData name="Thaw Zin Myint" userId="S::thaw.zinmyint.mmrd@nielseniq.com::d1a7c0aa-7c16-4207-b3c1-f58ab6ee62b9" providerId="AD" clId="Web-{5E92091E-E71A-BA49-9A78-F69FF5984F99}" dt="2021-11-30T03:24:45.602" v="127" actId="14100"/>
          <ac:cxnSpMkLst>
            <pc:docMk/>
            <pc:sldMk cId="2110884865" sldId="377"/>
            <ac:cxnSpMk id="8" creationId="{A19FF1D0-953E-4F07-81AA-A2DE5D357B95}"/>
          </ac:cxnSpMkLst>
        </pc:cxnChg>
      </pc:sldChg>
      <pc:sldChg chg="addSp delSp modSp">
        <pc:chgData name="Thaw Zin Myint" userId="S::thaw.zinmyint.mmrd@nielseniq.com::d1a7c0aa-7c16-4207-b3c1-f58ab6ee62b9" providerId="AD" clId="Web-{5E92091E-E71A-BA49-9A78-F69FF5984F99}" dt="2021-11-30T03:12:18.091" v="119" actId="1076"/>
        <pc:sldMkLst>
          <pc:docMk/>
          <pc:sldMk cId="636182972" sldId="378"/>
        </pc:sldMkLst>
        <pc:spChg chg="add del">
          <ac:chgData name="Thaw Zin Myint" userId="S::thaw.zinmyint.mmrd@nielseniq.com::d1a7c0aa-7c16-4207-b3c1-f58ab6ee62b9" providerId="AD" clId="Web-{5E92091E-E71A-BA49-9A78-F69FF5984F99}" dt="2021-11-30T03:11:28.638" v="110"/>
          <ac:spMkLst>
            <pc:docMk/>
            <pc:sldMk cId="636182972" sldId="378"/>
            <ac:spMk id="7" creationId="{96DA02E5-90B9-4963-8AD8-E1950B992146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11:47.481" v="113" actId="1076"/>
          <ac:spMkLst>
            <pc:docMk/>
            <pc:sldMk cId="636182972" sldId="378"/>
            <ac:spMk id="11" creationId="{AAF7F48E-DED5-4677-ABB0-D13C8CEE5B77}"/>
          </ac:spMkLst>
        </pc:spChg>
        <pc:spChg chg="add mod">
          <ac:chgData name="Thaw Zin Myint" userId="S::thaw.zinmyint.mmrd@nielseniq.com::d1a7c0aa-7c16-4207-b3c1-f58ab6ee62b9" providerId="AD" clId="Web-{5E92091E-E71A-BA49-9A78-F69FF5984F99}" dt="2021-11-30T03:12:18.091" v="118" actId="1076"/>
          <ac:spMkLst>
            <pc:docMk/>
            <pc:sldMk cId="636182972" sldId="378"/>
            <ac:spMk id="15" creationId="{CD6B3C50-AC76-425C-B567-827E42FA55B2}"/>
          </ac:spMkLst>
        </pc:spChg>
        <pc:picChg chg="mod">
          <ac:chgData name="Thaw Zin Myint" userId="S::thaw.zinmyint.mmrd@nielseniq.com::d1a7c0aa-7c16-4207-b3c1-f58ab6ee62b9" providerId="AD" clId="Web-{5E92091E-E71A-BA49-9A78-F69FF5984F99}" dt="2021-11-30T03:11:27.466" v="108" actId="1076"/>
          <ac:picMkLst>
            <pc:docMk/>
            <pc:sldMk cId="636182972" sldId="378"/>
            <ac:picMk id="3" creationId="{C58DE2F4-CE47-49D6-9C0C-98DBD8DBFEF9}"/>
          </ac:picMkLst>
        </pc:picChg>
        <pc:cxnChg chg="add del">
          <ac:chgData name="Thaw Zin Myint" userId="S::thaw.zinmyint.mmrd@nielseniq.com::d1a7c0aa-7c16-4207-b3c1-f58ab6ee62b9" providerId="AD" clId="Web-{5E92091E-E71A-BA49-9A78-F69FF5984F99}" dt="2021-11-30T03:11:28.638" v="109"/>
          <ac:cxnSpMkLst>
            <pc:docMk/>
            <pc:sldMk cId="636182972" sldId="378"/>
            <ac:cxnSpMk id="9" creationId="{FF6A61CD-536B-47AE-B003-E8E89835032F}"/>
          </ac:cxnSpMkLst>
        </pc:cxnChg>
        <pc:cxnChg chg="add mod">
          <ac:chgData name="Thaw Zin Myint" userId="S::thaw.zinmyint.mmrd@nielseniq.com::d1a7c0aa-7c16-4207-b3c1-f58ab6ee62b9" providerId="AD" clId="Web-{5E92091E-E71A-BA49-9A78-F69FF5984F99}" dt="2021-11-30T03:11:57.684" v="115" actId="14100"/>
          <ac:cxnSpMkLst>
            <pc:docMk/>
            <pc:sldMk cId="636182972" sldId="378"/>
            <ac:cxnSpMk id="13" creationId="{8F55184E-4A7F-4443-9E47-2AF7641C60C3}"/>
          </ac:cxnSpMkLst>
        </pc:cxnChg>
        <pc:cxnChg chg="add mod">
          <ac:chgData name="Thaw Zin Myint" userId="S::thaw.zinmyint.mmrd@nielseniq.com::d1a7c0aa-7c16-4207-b3c1-f58ab6ee62b9" providerId="AD" clId="Web-{5E92091E-E71A-BA49-9A78-F69FF5984F99}" dt="2021-11-30T03:12:18.091" v="119" actId="1076"/>
          <ac:cxnSpMkLst>
            <pc:docMk/>
            <pc:sldMk cId="636182972" sldId="378"/>
            <ac:cxnSpMk id="17" creationId="{11E2CF2A-FE5B-4CE8-ACA8-8CB13A78C9E6}"/>
          </ac:cxnSpMkLst>
        </pc:cxnChg>
      </pc:sldChg>
      <pc:sldChg chg="del">
        <pc:chgData name="Thaw Zin Myint" userId="S::thaw.zinmyint.mmrd@nielseniq.com::d1a7c0aa-7c16-4207-b3c1-f58ab6ee62b9" providerId="AD" clId="Web-{5E92091E-E71A-BA49-9A78-F69FF5984F99}" dt="2021-11-30T03:12:50.575" v="121"/>
        <pc:sldMkLst>
          <pc:docMk/>
          <pc:sldMk cId="1406615360" sldId="380"/>
        </pc:sldMkLst>
      </pc:sldChg>
      <pc:sldChg chg="addSp delSp modSp add replId">
        <pc:chgData name="Thaw Zin Myint" userId="S::thaw.zinmyint.mmrd@nielseniq.com::d1a7c0aa-7c16-4207-b3c1-f58ab6ee62b9" providerId="AD" clId="Web-{5E92091E-E71A-BA49-9A78-F69FF5984F99}" dt="2021-11-30T02:43:59.162" v="50" actId="20577"/>
        <pc:sldMkLst>
          <pc:docMk/>
          <pc:sldMk cId="3305619874" sldId="381"/>
        </pc:sldMkLst>
        <pc:spChg chg="del">
          <ac:chgData name="Thaw Zin Myint" userId="S::thaw.zinmyint.mmrd@nielseniq.com::d1a7c0aa-7c16-4207-b3c1-f58ab6ee62b9" providerId="AD" clId="Web-{5E92091E-E71A-BA49-9A78-F69FF5984F99}" dt="2021-11-30T02:42:57.724" v="31"/>
          <ac:spMkLst>
            <pc:docMk/>
            <pc:sldMk cId="3305619874" sldId="381"/>
            <ac:spMk id="3" creationId="{FE587758-16C3-43A4-BDB8-E7A82EF7D08C}"/>
          </ac:spMkLst>
        </pc:spChg>
        <pc:spChg chg="mod">
          <ac:chgData name="Thaw Zin Myint" userId="S::thaw.zinmyint.mmrd@nielseniq.com::d1a7c0aa-7c16-4207-b3c1-f58ab6ee62b9" providerId="AD" clId="Web-{5E92091E-E71A-BA49-9A78-F69FF5984F99}" dt="2021-11-30T02:43:59.162" v="50" actId="20577"/>
          <ac:spMkLst>
            <pc:docMk/>
            <pc:sldMk cId="3305619874" sldId="381"/>
            <ac:spMk id="624" creationId="{00000000-0000-0000-0000-000000000000}"/>
          </ac:spMkLst>
        </pc:spChg>
        <pc:spChg chg="del">
          <ac:chgData name="Thaw Zin Myint" userId="S::thaw.zinmyint.mmrd@nielseniq.com::d1a7c0aa-7c16-4207-b3c1-f58ab6ee62b9" providerId="AD" clId="Web-{5E92091E-E71A-BA49-9A78-F69FF5984F99}" dt="2021-11-30T02:42:59.959" v="35"/>
          <ac:spMkLst>
            <pc:docMk/>
            <pc:sldMk cId="3305619874" sldId="381"/>
            <ac:spMk id="625" creationId="{00000000-0000-0000-0000-000000000000}"/>
          </ac:spMkLst>
        </pc:spChg>
        <pc:spChg chg="del">
          <ac:chgData name="Thaw Zin Myint" userId="S::thaw.zinmyint.mmrd@nielseniq.com::d1a7c0aa-7c16-4207-b3c1-f58ab6ee62b9" providerId="AD" clId="Web-{5E92091E-E71A-BA49-9A78-F69FF5984F99}" dt="2021-11-30T02:42:57.724" v="34"/>
          <ac:spMkLst>
            <pc:docMk/>
            <pc:sldMk cId="3305619874" sldId="381"/>
            <ac:spMk id="626" creationId="{00000000-0000-0000-0000-000000000000}"/>
          </ac:spMkLst>
        </pc:spChg>
        <pc:grpChg chg="del">
          <ac:chgData name="Thaw Zin Myint" userId="S::thaw.zinmyint.mmrd@nielseniq.com::d1a7c0aa-7c16-4207-b3c1-f58ab6ee62b9" providerId="AD" clId="Web-{5E92091E-E71A-BA49-9A78-F69FF5984F99}" dt="2021-11-30T02:43:01.224" v="36"/>
          <ac:grpSpMkLst>
            <pc:docMk/>
            <pc:sldMk cId="3305619874" sldId="381"/>
            <ac:grpSpMk id="627" creationId="{00000000-0000-0000-0000-000000000000}"/>
          </ac:grpSpMkLst>
        </pc:grpChg>
        <pc:grpChg chg="del">
          <ac:chgData name="Thaw Zin Myint" userId="S::thaw.zinmyint.mmrd@nielseniq.com::d1a7c0aa-7c16-4207-b3c1-f58ab6ee62b9" providerId="AD" clId="Web-{5E92091E-E71A-BA49-9A78-F69FF5984F99}" dt="2021-11-30T02:42:57.724" v="33"/>
          <ac:grpSpMkLst>
            <pc:docMk/>
            <pc:sldMk cId="3305619874" sldId="381"/>
            <ac:grpSpMk id="630" creationId="{00000000-0000-0000-0000-000000000000}"/>
          </ac:grpSpMkLst>
        </pc:grpChg>
        <pc:grpChg chg="del">
          <ac:chgData name="Thaw Zin Myint" userId="S::thaw.zinmyint.mmrd@nielseniq.com::d1a7c0aa-7c16-4207-b3c1-f58ab6ee62b9" providerId="AD" clId="Web-{5E92091E-E71A-BA49-9A78-F69FF5984F99}" dt="2021-11-30T02:42:57.724" v="32"/>
          <ac:grpSpMkLst>
            <pc:docMk/>
            <pc:sldMk cId="3305619874" sldId="381"/>
            <ac:grpSpMk id="636" creationId="{00000000-0000-0000-0000-000000000000}"/>
          </ac:grpSpMkLst>
        </pc:grpChg>
        <pc:picChg chg="add mod">
          <ac:chgData name="Thaw Zin Myint" userId="S::thaw.zinmyint.mmrd@nielseniq.com::d1a7c0aa-7c16-4207-b3c1-f58ab6ee62b9" providerId="AD" clId="Web-{5E92091E-E71A-BA49-9A78-F69FF5984F99}" dt="2021-11-30T02:43:39.849" v="47" actId="1076"/>
          <ac:picMkLst>
            <pc:docMk/>
            <pc:sldMk cId="3305619874" sldId="381"/>
            <ac:picMk id="2" creationId="{35C60260-AF6D-4B69-B8D9-022EE819E161}"/>
          </ac:picMkLst>
        </pc:picChg>
      </pc:sldChg>
    </pc:docChg>
  </pc:docChgLst>
  <pc:docChgLst>
    <pc:chgData name="Thaw Zin Myint" userId="S::thaw.zinmyint.mmrd@nielseniq.com::d1a7c0aa-7c16-4207-b3c1-f58ab6ee62b9" providerId="AD" clId="Web-{94C31657-C2FE-082A-AABB-774A3CCAD447}"/>
    <pc:docChg chg="modSld">
      <pc:chgData name="Thaw Zin Myint" userId="S::thaw.zinmyint.mmrd@nielseniq.com::d1a7c0aa-7c16-4207-b3c1-f58ab6ee62b9" providerId="AD" clId="Web-{94C31657-C2FE-082A-AABB-774A3CCAD447}" dt="2021-11-30T06:03:48.083" v="1" actId="20577"/>
      <pc:docMkLst>
        <pc:docMk/>
      </pc:docMkLst>
      <pc:sldChg chg="modSp">
        <pc:chgData name="Thaw Zin Myint" userId="S::thaw.zinmyint.mmrd@nielseniq.com::d1a7c0aa-7c16-4207-b3c1-f58ab6ee62b9" providerId="AD" clId="Web-{94C31657-C2FE-082A-AABB-774A3CCAD447}" dt="2021-11-30T06:03:48.083" v="1" actId="20577"/>
        <pc:sldMkLst>
          <pc:docMk/>
          <pc:sldMk cId="0" sldId="256"/>
        </pc:sldMkLst>
        <pc:spChg chg="mod">
          <ac:chgData name="Thaw Zin Myint" userId="S::thaw.zinmyint.mmrd@nielseniq.com::d1a7c0aa-7c16-4207-b3c1-f58ab6ee62b9" providerId="AD" clId="Web-{94C31657-C2FE-082A-AABB-774A3CCAD447}" dt="2021-11-30T06:03:48.083" v="1" actId="20577"/>
          <ac:spMkLst>
            <pc:docMk/>
            <pc:sldMk cId="0" sldId="256"/>
            <ac:spMk id="609" creationId="{00000000-0000-0000-0000-000000000000}"/>
          </ac:spMkLst>
        </pc:spChg>
      </pc:sldChg>
    </pc:docChg>
  </pc:docChgLst>
  <pc:docChgLst>
    <pc:chgData name="Thaw Zin Myint" userId="d1a7c0aa-7c16-4207-b3c1-f58ab6ee62b9" providerId="ADAL" clId="{E207D670-7C0A-48F4-AA58-6BD9ECDF7F51}"/>
    <pc:docChg chg="undo custSel addSld delSld modSld sldOrd">
      <pc:chgData name="Thaw Zin Myint" userId="d1a7c0aa-7c16-4207-b3c1-f58ab6ee62b9" providerId="ADAL" clId="{E207D670-7C0A-48F4-AA58-6BD9ECDF7F51}" dt="2022-02-14T01:51:28.018" v="1914" actId="114"/>
      <pc:docMkLst>
        <pc:docMk/>
      </pc:docMkLst>
      <pc:sldChg chg="modSp mod">
        <pc:chgData name="Thaw Zin Myint" userId="d1a7c0aa-7c16-4207-b3c1-f58ab6ee62b9" providerId="ADAL" clId="{E207D670-7C0A-48F4-AA58-6BD9ECDF7F51}" dt="2022-02-07T02:51:19.160" v="13" actId="20577"/>
        <pc:sldMkLst>
          <pc:docMk/>
          <pc:sldMk cId="0" sldId="256"/>
        </pc:sldMkLst>
        <pc:spChg chg="mod">
          <ac:chgData name="Thaw Zin Myint" userId="d1a7c0aa-7c16-4207-b3c1-f58ab6ee62b9" providerId="ADAL" clId="{E207D670-7C0A-48F4-AA58-6BD9ECDF7F51}" dt="2022-02-07T02:51:19.160" v="13" actId="20577"/>
          <ac:spMkLst>
            <pc:docMk/>
            <pc:sldMk cId="0" sldId="256"/>
            <ac:spMk id="609" creationId="{00000000-0000-0000-0000-000000000000}"/>
          </ac:spMkLst>
        </pc:spChg>
        <pc:spChg chg="mod">
          <ac:chgData name="Thaw Zin Myint" userId="d1a7c0aa-7c16-4207-b3c1-f58ab6ee62b9" providerId="ADAL" clId="{E207D670-7C0A-48F4-AA58-6BD9ECDF7F51}" dt="2022-02-07T02:51:06.300" v="0"/>
          <ac:spMkLst>
            <pc:docMk/>
            <pc:sldMk cId="0" sldId="256"/>
            <ac:spMk id="611" creationId="{00000000-0000-0000-0000-000000000000}"/>
          </ac:spMkLst>
        </pc:spChg>
      </pc:sldChg>
      <pc:sldChg chg="modSp mod">
        <pc:chgData name="Thaw Zin Myint" userId="d1a7c0aa-7c16-4207-b3c1-f58ab6ee62b9" providerId="ADAL" clId="{E207D670-7C0A-48F4-AA58-6BD9ECDF7F51}" dt="2022-02-14T01:07:27.349" v="1368" actId="20577"/>
        <pc:sldMkLst>
          <pc:docMk/>
          <pc:sldMk cId="0" sldId="257"/>
        </pc:sldMkLst>
        <pc:spChg chg="mod">
          <ac:chgData name="Thaw Zin Myint" userId="d1a7c0aa-7c16-4207-b3c1-f58ab6ee62b9" providerId="ADAL" clId="{E207D670-7C0A-48F4-AA58-6BD9ECDF7F51}" dt="2022-02-14T01:07:27.349" v="1368" actId="20577"/>
          <ac:spMkLst>
            <pc:docMk/>
            <pc:sldMk cId="0" sldId="257"/>
            <ac:spMk id="618" creationId="{00000000-0000-0000-0000-000000000000}"/>
          </ac:spMkLst>
        </pc:spChg>
      </pc:sldChg>
      <pc:sldChg chg="modSp mod">
        <pc:chgData name="Thaw Zin Myint" userId="d1a7c0aa-7c16-4207-b3c1-f58ab6ee62b9" providerId="ADAL" clId="{E207D670-7C0A-48F4-AA58-6BD9ECDF7F51}" dt="2022-02-14T01:20:56.018" v="1582" actId="20577"/>
        <pc:sldMkLst>
          <pc:docMk/>
          <pc:sldMk cId="0" sldId="258"/>
        </pc:sldMkLst>
        <pc:spChg chg="mod">
          <ac:chgData name="Thaw Zin Myint" userId="d1a7c0aa-7c16-4207-b3c1-f58ab6ee62b9" providerId="ADAL" clId="{E207D670-7C0A-48F4-AA58-6BD9ECDF7F51}" dt="2022-02-14T01:20:56.018" v="1582" actId="20577"/>
          <ac:spMkLst>
            <pc:docMk/>
            <pc:sldMk cId="0" sldId="258"/>
            <ac:spMk id="624" creationId="{00000000-0000-0000-0000-000000000000}"/>
          </ac:spMkLst>
        </pc:spChg>
      </pc:sldChg>
      <pc:sldChg chg="addSp delSp modSp mod">
        <pc:chgData name="Thaw Zin Myint" userId="d1a7c0aa-7c16-4207-b3c1-f58ab6ee62b9" providerId="ADAL" clId="{E207D670-7C0A-48F4-AA58-6BD9ECDF7F51}" dt="2022-02-11T02:06:17.317" v="30" actId="948"/>
        <pc:sldMkLst>
          <pc:docMk/>
          <pc:sldMk cId="2432297203" sldId="353"/>
        </pc:sldMkLst>
        <pc:graphicFrameChg chg="add mod modGraphic">
          <ac:chgData name="Thaw Zin Myint" userId="d1a7c0aa-7c16-4207-b3c1-f58ab6ee62b9" providerId="ADAL" clId="{E207D670-7C0A-48F4-AA58-6BD9ECDF7F51}" dt="2022-02-11T02:06:17.317" v="30" actId="948"/>
          <ac:graphicFrameMkLst>
            <pc:docMk/>
            <pc:sldMk cId="2432297203" sldId="353"/>
            <ac:graphicFrameMk id="2" creationId="{AE078975-611C-4D5D-A89B-E60EAB02A77F}"/>
          </ac:graphicFrameMkLst>
        </pc:graphicFrameChg>
        <pc:graphicFrameChg chg="del">
          <ac:chgData name="Thaw Zin Myint" userId="d1a7c0aa-7c16-4207-b3c1-f58ab6ee62b9" providerId="ADAL" clId="{E207D670-7C0A-48F4-AA58-6BD9ECDF7F51}" dt="2022-02-07T02:52:22.947" v="16" actId="478"/>
          <ac:graphicFrameMkLst>
            <pc:docMk/>
            <pc:sldMk cId="2432297203" sldId="353"/>
            <ac:graphicFrameMk id="6" creationId="{A22447C4-CE8F-4BE8-B3EB-6E18814ED384}"/>
          </ac:graphicFrameMkLst>
        </pc:graphicFrameChg>
      </pc:sldChg>
      <pc:sldChg chg="modSp mod">
        <pc:chgData name="Thaw Zin Myint" userId="d1a7c0aa-7c16-4207-b3c1-f58ab6ee62b9" providerId="ADAL" clId="{E207D670-7C0A-48F4-AA58-6BD9ECDF7F51}" dt="2022-02-11T02:11:48.421" v="59" actId="122"/>
        <pc:sldMkLst>
          <pc:docMk/>
          <pc:sldMk cId="250569776" sldId="354"/>
        </pc:sldMkLst>
        <pc:graphicFrameChg chg="mod modGraphic">
          <ac:chgData name="Thaw Zin Myint" userId="d1a7c0aa-7c16-4207-b3c1-f58ab6ee62b9" providerId="ADAL" clId="{E207D670-7C0A-48F4-AA58-6BD9ECDF7F51}" dt="2022-02-11T02:11:48.421" v="59" actId="122"/>
          <ac:graphicFrameMkLst>
            <pc:docMk/>
            <pc:sldMk cId="250569776" sldId="354"/>
            <ac:graphicFrameMk id="4" creationId="{8878B713-A979-4CF0-A08C-2CDA5463FDF3}"/>
          </ac:graphicFrameMkLst>
        </pc:graphicFrameChg>
      </pc:sldChg>
      <pc:sldChg chg="del mod modShow">
        <pc:chgData name="Thaw Zin Myint" userId="d1a7c0aa-7c16-4207-b3c1-f58ab6ee62b9" providerId="ADAL" clId="{E207D670-7C0A-48F4-AA58-6BD9ECDF7F51}" dt="2022-02-11T02:12:16.251" v="63" actId="47"/>
        <pc:sldMkLst>
          <pc:docMk/>
          <pc:sldMk cId="663709407" sldId="356"/>
        </pc:sldMkLst>
      </pc:sldChg>
      <pc:sldChg chg="del mod modShow">
        <pc:chgData name="Thaw Zin Myint" userId="d1a7c0aa-7c16-4207-b3c1-f58ab6ee62b9" providerId="ADAL" clId="{E207D670-7C0A-48F4-AA58-6BD9ECDF7F51}" dt="2022-02-11T02:12:13.806" v="62" actId="47"/>
        <pc:sldMkLst>
          <pc:docMk/>
          <pc:sldMk cId="1217186865" sldId="357"/>
        </pc:sldMkLst>
      </pc:sldChg>
      <pc:sldChg chg="addSp delSp modSp mod modClrScheme chgLayout">
        <pc:chgData name="Thaw Zin Myint" userId="d1a7c0aa-7c16-4207-b3c1-f58ab6ee62b9" providerId="ADAL" clId="{E207D670-7C0A-48F4-AA58-6BD9ECDF7F51}" dt="2022-02-11T02:10:49.030" v="50" actId="20577"/>
        <pc:sldMkLst>
          <pc:docMk/>
          <pc:sldMk cId="3127719761" sldId="358"/>
        </pc:sldMkLst>
        <pc:spChg chg="mod">
          <ac:chgData name="Thaw Zin Myint" userId="d1a7c0aa-7c16-4207-b3c1-f58ab6ee62b9" providerId="ADAL" clId="{E207D670-7C0A-48F4-AA58-6BD9ECDF7F51}" dt="2022-02-11T02:09:28.163" v="38" actId="26606"/>
          <ac:spMkLst>
            <pc:docMk/>
            <pc:sldMk cId="3127719761" sldId="358"/>
            <ac:spMk id="4" creationId="{523716A3-5B93-4DCF-85A8-01AE745FB807}"/>
          </ac:spMkLst>
        </pc:spChg>
        <pc:spChg chg="mod">
          <ac:chgData name="Thaw Zin Myint" userId="d1a7c0aa-7c16-4207-b3c1-f58ab6ee62b9" providerId="ADAL" clId="{E207D670-7C0A-48F4-AA58-6BD9ECDF7F51}" dt="2022-02-11T02:10:49.030" v="50" actId="20577"/>
          <ac:spMkLst>
            <pc:docMk/>
            <pc:sldMk cId="3127719761" sldId="358"/>
            <ac:spMk id="7" creationId="{8E8AE86A-B604-49C1-BFC2-C99B9F234950}"/>
          </ac:spMkLst>
        </pc:spChg>
        <pc:spChg chg="del">
          <ac:chgData name="Thaw Zin Myint" userId="d1a7c0aa-7c16-4207-b3c1-f58ab6ee62b9" providerId="ADAL" clId="{E207D670-7C0A-48F4-AA58-6BD9ECDF7F51}" dt="2022-02-11T02:07:57.098" v="35" actId="478"/>
          <ac:spMkLst>
            <pc:docMk/>
            <pc:sldMk cId="3127719761" sldId="358"/>
            <ac:spMk id="12" creationId="{8274FB4F-0061-4011-B3E8-FE6397DF9D15}"/>
          </ac:spMkLst>
        </pc:spChg>
        <pc:spChg chg="del">
          <ac:chgData name="Thaw Zin Myint" userId="d1a7c0aa-7c16-4207-b3c1-f58ab6ee62b9" providerId="ADAL" clId="{E207D670-7C0A-48F4-AA58-6BD9ECDF7F51}" dt="2022-02-11T02:09:28.163" v="38" actId="26606"/>
          <ac:spMkLst>
            <pc:docMk/>
            <pc:sldMk cId="3127719761" sldId="358"/>
            <ac:spMk id="16" creationId="{6201075F-2699-45A2-934F-6FC060538E74}"/>
          </ac:spMkLst>
        </pc:spChg>
        <pc:spChg chg="add mod">
          <ac:chgData name="Thaw Zin Myint" userId="d1a7c0aa-7c16-4207-b3c1-f58ab6ee62b9" providerId="ADAL" clId="{E207D670-7C0A-48F4-AA58-6BD9ECDF7F51}" dt="2022-02-11T02:09:28.163" v="38" actId="26606"/>
          <ac:spMkLst>
            <pc:docMk/>
            <pc:sldMk cId="3127719761" sldId="358"/>
            <ac:spMk id="21" creationId="{CE3BD6AE-1061-4336-B2C1-D24F10912AFE}"/>
          </ac:spMkLst>
        </pc:spChg>
        <pc:graphicFrameChg chg="add mod modGraphic">
          <ac:chgData name="Thaw Zin Myint" userId="d1a7c0aa-7c16-4207-b3c1-f58ab6ee62b9" providerId="ADAL" clId="{E207D670-7C0A-48F4-AA58-6BD9ECDF7F51}" dt="2022-02-11T02:10:34.414" v="48" actId="120"/>
          <ac:graphicFrameMkLst>
            <pc:docMk/>
            <pc:sldMk cId="3127719761" sldId="358"/>
            <ac:graphicFrameMk id="2" creationId="{86792885-7F61-4797-9DBE-6FFD82307212}"/>
          </ac:graphicFrameMkLst>
        </pc:graphicFrameChg>
        <pc:graphicFrameChg chg="del">
          <ac:chgData name="Thaw Zin Myint" userId="d1a7c0aa-7c16-4207-b3c1-f58ab6ee62b9" providerId="ADAL" clId="{E207D670-7C0A-48F4-AA58-6BD9ECDF7F51}" dt="2022-02-11T02:07:53.170" v="34" actId="478"/>
          <ac:graphicFrameMkLst>
            <pc:docMk/>
            <pc:sldMk cId="3127719761" sldId="358"/>
            <ac:graphicFrameMk id="3" creationId="{96DD66A8-F221-49B0-8022-B35CA3B40230}"/>
          </ac:graphicFrameMkLst>
        </pc:graphicFrameChg>
      </pc:sldChg>
      <pc:sldChg chg="del mod modShow">
        <pc:chgData name="Thaw Zin Myint" userId="d1a7c0aa-7c16-4207-b3c1-f58ab6ee62b9" providerId="ADAL" clId="{E207D670-7C0A-48F4-AA58-6BD9ECDF7F51}" dt="2022-02-11T02:12:19.678" v="64" actId="47"/>
        <pc:sldMkLst>
          <pc:docMk/>
          <pc:sldMk cId="2611446148" sldId="359"/>
        </pc:sldMkLst>
      </pc:sldChg>
      <pc:sldChg chg="addSp delSp modSp mod">
        <pc:chgData name="Thaw Zin Myint" userId="d1a7c0aa-7c16-4207-b3c1-f58ab6ee62b9" providerId="ADAL" clId="{E207D670-7C0A-48F4-AA58-6BD9ECDF7F51}" dt="2022-02-14T01:51:28.018" v="1914" actId="114"/>
        <pc:sldMkLst>
          <pc:docMk/>
          <pc:sldMk cId="3360154389" sldId="360"/>
        </pc:sldMkLst>
        <pc:spChg chg="mod">
          <ac:chgData name="Thaw Zin Myint" userId="d1a7c0aa-7c16-4207-b3c1-f58ab6ee62b9" providerId="ADAL" clId="{E207D670-7C0A-48F4-AA58-6BD9ECDF7F51}" dt="2022-02-11T02:16:53.450" v="101" actId="1076"/>
          <ac:spMkLst>
            <pc:docMk/>
            <pc:sldMk cId="3360154389" sldId="360"/>
            <ac:spMk id="4" creationId="{523716A3-5B93-4DCF-85A8-01AE745FB807}"/>
          </ac:spMkLst>
        </pc:spChg>
        <pc:spChg chg="add del mod">
          <ac:chgData name="Thaw Zin Myint" userId="d1a7c0aa-7c16-4207-b3c1-f58ab6ee62b9" providerId="ADAL" clId="{E207D670-7C0A-48F4-AA58-6BD9ECDF7F51}" dt="2022-02-11T02:14:51.676" v="84" actId="478"/>
          <ac:spMkLst>
            <pc:docMk/>
            <pc:sldMk cId="3360154389" sldId="360"/>
            <ac:spMk id="5" creationId="{9C25F25F-A5A9-4C12-9AB8-C304E7E92B9B}"/>
          </ac:spMkLst>
        </pc:spChg>
        <pc:spChg chg="add mod">
          <ac:chgData name="Thaw Zin Myint" userId="d1a7c0aa-7c16-4207-b3c1-f58ab6ee62b9" providerId="ADAL" clId="{E207D670-7C0A-48F4-AA58-6BD9ECDF7F51}" dt="2022-02-14T01:51:28.018" v="1914" actId="114"/>
          <ac:spMkLst>
            <pc:docMk/>
            <pc:sldMk cId="3360154389" sldId="360"/>
            <ac:spMk id="7" creationId="{E6F13C0B-6DDB-44E0-B4E9-1FBBCB113290}"/>
          </ac:spMkLst>
        </pc:spChg>
        <pc:spChg chg="add mod">
          <ac:chgData name="Thaw Zin Myint" userId="d1a7c0aa-7c16-4207-b3c1-f58ab6ee62b9" providerId="ADAL" clId="{E207D670-7C0A-48F4-AA58-6BD9ECDF7F51}" dt="2022-02-11T03:06:28.080" v="1340" actId="1076"/>
          <ac:spMkLst>
            <pc:docMk/>
            <pc:sldMk cId="3360154389" sldId="360"/>
            <ac:spMk id="8" creationId="{C0EE8FBF-E985-44BF-92B0-08A2E1E7C619}"/>
          </ac:spMkLst>
        </pc:spChg>
        <pc:spChg chg="del">
          <ac:chgData name="Thaw Zin Myint" userId="d1a7c0aa-7c16-4207-b3c1-f58ab6ee62b9" providerId="ADAL" clId="{E207D670-7C0A-48F4-AA58-6BD9ECDF7F51}" dt="2022-02-11T02:15:28.760" v="89" actId="478"/>
          <ac:spMkLst>
            <pc:docMk/>
            <pc:sldMk cId="3360154389" sldId="360"/>
            <ac:spMk id="20" creationId="{4B0016AB-4FA3-4B43-AEDC-6792A1C34DF3}"/>
          </ac:spMkLst>
        </pc:spChg>
        <pc:spChg chg="del">
          <ac:chgData name="Thaw Zin Myint" userId="d1a7c0aa-7c16-4207-b3c1-f58ab6ee62b9" providerId="ADAL" clId="{E207D670-7C0A-48F4-AA58-6BD9ECDF7F51}" dt="2022-02-11T02:12:06.964" v="61" actId="478"/>
          <ac:spMkLst>
            <pc:docMk/>
            <pc:sldMk cId="3360154389" sldId="360"/>
            <ac:spMk id="22" creationId="{DCFD99E3-42C0-46AE-BA7A-8CCC4E984664}"/>
          </ac:spMkLst>
        </pc:spChg>
        <pc:graphicFrameChg chg="del">
          <ac:chgData name="Thaw Zin Myint" userId="d1a7c0aa-7c16-4207-b3c1-f58ab6ee62b9" providerId="ADAL" clId="{E207D670-7C0A-48F4-AA58-6BD9ECDF7F51}" dt="2022-02-11T02:12:03.202" v="60" actId="478"/>
          <ac:graphicFrameMkLst>
            <pc:docMk/>
            <pc:sldMk cId="3360154389" sldId="360"/>
            <ac:graphicFrameMk id="3" creationId="{00A3F140-5920-4667-AA61-355361A4FF88}"/>
          </ac:graphicFrameMkLst>
        </pc:graphicFrameChg>
        <pc:graphicFrameChg chg="add mod modGraphic">
          <ac:chgData name="Thaw Zin Myint" userId="d1a7c0aa-7c16-4207-b3c1-f58ab6ee62b9" providerId="ADAL" clId="{E207D670-7C0A-48F4-AA58-6BD9ECDF7F51}" dt="2022-02-11T02:16:58.443" v="102" actId="1076"/>
          <ac:graphicFrameMkLst>
            <pc:docMk/>
            <pc:sldMk cId="3360154389" sldId="360"/>
            <ac:graphicFrameMk id="6" creationId="{C7EAAE9F-C652-4D1B-81A1-C682D1BE3640}"/>
          </ac:graphicFrameMkLst>
        </pc:graphicFrameChg>
      </pc:sldChg>
      <pc:sldChg chg="del">
        <pc:chgData name="Thaw Zin Myint" userId="d1a7c0aa-7c16-4207-b3c1-f58ab6ee62b9" providerId="ADAL" clId="{E207D670-7C0A-48F4-AA58-6BD9ECDF7F51}" dt="2022-02-11T02:12:33.338" v="65" actId="47"/>
        <pc:sldMkLst>
          <pc:docMk/>
          <pc:sldMk cId="801576819" sldId="361"/>
        </pc:sldMkLst>
      </pc:sldChg>
      <pc:sldChg chg="del">
        <pc:chgData name="Thaw Zin Myint" userId="d1a7c0aa-7c16-4207-b3c1-f58ab6ee62b9" providerId="ADAL" clId="{E207D670-7C0A-48F4-AA58-6BD9ECDF7F51}" dt="2022-02-11T02:12:35.378" v="66" actId="47"/>
        <pc:sldMkLst>
          <pc:docMk/>
          <pc:sldMk cId="3183557762" sldId="362"/>
        </pc:sldMkLst>
      </pc:sldChg>
      <pc:sldChg chg="del">
        <pc:chgData name="Thaw Zin Myint" userId="d1a7c0aa-7c16-4207-b3c1-f58ab6ee62b9" providerId="ADAL" clId="{E207D670-7C0A-48F4-AA58-6BD9ECDF7F51}" dt="2022-02-11T02:12:36.643" v="67" actId="47"/>
        <pc:sldMkLst>
          <pc:docMk/>
          <pc:sldMk cId="3354806728" sldId="363"/>
        </pc:sldMkLst>
      </pc:sldChg>
      <pc:sldChg chg="del">
        <pc:chgData name="Thaw Zin Myint" userId="d1a7c0aa-7c16-4207-b3c1-f58ab6ee62b9" providerId="ADAL" clId="{E207D670-7C0A-48F4-AA58-6BD9ECDF7F51}" dt="2022-02-11T02:12:37.765" v="68" actId="47"/>
        <pc:sldMkLst>
          <pc:docMk/>
          <pc:sldMk cId="2940485464" sldId="364"/>
        </pc:sldMkLst>
      </pc:sldChg>
      <pc:sldChg chg="del">
        <pc:chgData name="Thaw Zin Myint" userId="d1a7c0aa-7c16-4207-b3c1-f58ab6ee62b9" providerId="ADAL" clId="{E207D670-7C0A-48F4-AA58-6BD9ECDF7F51}" dt="2022-02-11T02:12:38.963" v="69" actId="47"/>
        <pc:sldMkLst>
          <pc:docMk/>
          <pc:sldMk cId="3096388973" sldId="365"/>
        </pc:sldMkLst>
      </pc:sldChg>
      <pc:sldChg chg="del">
        <pc:chgData name="Thaw Zin Myint" userId="d1a7c0aa-7c16-4207-b3c1-f58ab6ee62b9" providerId="ADAL" clId="{E207D670-7C0A-48F4-AA58-6BD9ECDF7F51}" dt="2022-02-11T02:12:40.053" v="70" actId="47"/>
        <pc:sldMkLst>
          <pc:docMk/>
          <pc:sldMk cId="517152148" sldId="366"/>
        </pc:sldMkLst>
      </pc:sldChg>
      <pc:sldChg chg="del">
        <pc:chgData name="Thaw Zin Myint" userId="d1a7c0aa-7c16-4207-b3c1-f58ab6ee62b9" providerId="ADAL" clId="{E207D670-7C0A-48F4-AA58-6BD9ECDF7F51}" dt="2022-02-11T02:12:42.730" v="72" actId="47"/>
        <pc:sldMkLst>
          <pc:docMk/>
          <pc:sldMk cId="314724401" sldId="367"/>
        </pc:sldMkLst>
      </pc:sldChg>
      <pc:sldChg chg="del">
        <pc:chgData name="Thaw Zin Myint" userId="d1a7c0aa-7c16-4207-b3c1-f58ab6ee62b9" providerId="ADAL" clId="{E207D670-7C0A-48F4-AA58-6BD9ECDF7F51}" dt="2022-02-11T02:12:41.548" v="71" actId="47"/>
        <pc:sldMkLst>
          <pc:docMk/>
          <pc:sldMk cId="3147593210" sldId="368"/>
        </pc:sldMkLst>
      </pc:sldChg>
      <pc:sldChg chg="del">
        <pc:chgData name="Thaw Zin Myint" userId="d1a7c0aa-7c16-4207-b3c1-f58ab6ee62b9" providerId="ADAL" clId="{E207D670-7C0A-48F4-AA58-6BD9ECDF7F51}" dt="2022-02-11T02:12:43.965" v="73" actId="47"/>
        <pc:sldMkLst>
          <pc:docMk/>
          <pc:sldMk cId="3185688129" sldId="369"/>
        </pc:sldMkLst>
      </pc:sldChg>
      <pc:sldChg chg="addSp delSp modSp mod">
        <pc:chgData name="Thaw Zin Myint" userId="d1a7c0aa-7c16-4207-b3c1-f58ab6ee62b9" providerId="ADAL" clId="{E207D670-7C0A-48F4-AA58-6BD9ECDF7F51}" dt="2022-02-11T02:47:08.343" v="1132" actId="122"/>
        <pc:sldMkLst>
          <pc:docMk/>
          <pc:sldMk cId="2964961565" sldId="370"/>
        </pc:sldMkLst>
        <pc:spChg chg="mod">
          <ac:chgData name="Thaw Zin Myint" userId="d1a7c0aa-7c16-4207-b3c1-f58ab6ee62b9" providerId="ADAL" clId="{E207D670-7C0A-48F4-AA58-6BD9ECDF7F51}" dt="2022-02-11T02:47:04.972" v="1131" actId="1076"/>
          <ac:spMkLst>
            <pc:docMk/>
            <pc:sldMk cId="2964961565" sldId="370"/>
            <ac:spMk id="31" creationId="{8E8B2917-46F2-42B4-878F-3F58EDBF6DD5}"/>
          </ac:spMkLst>
        </pc:spChg>
        <pc:graphicFrameChg chg="add mod modGraphic">
          <ac:chgData name="Thaw Zin Myint" userId="d1a7c0aa-7c16-4207-b3c1-f58ab6ee62b9" providerId="ADAL" clId="{E207D670-7C0A-48F4-AA58-6BD9ECDF7F51}" dt="2022-02-11T02:47:08.343" v="1132" actId="122"/>
          <ac:graphicFrameMkLst>
            <pc:docMk/>
            <pc:sldMk cId="2964961565" sldId="370"/>
            <ac:graphicFrameMk id="2" creationId="{81D914A8-FA27-4A20-A1AE-C3979E4DFB5F}"/>
          </ac:graphicFrameMkLst>
        </pc:graphicFrameChg>
        <pc:graphicFrameChg chg="del">
          <ac:chgData name="Thaw Zin Myint" userId="d1a7c0aa-7c16-4207-b3c1-f58ab6ee62b9" providerId="ADAL" clId="{E207D670-7C0A-48F4-AA58-6BD9ECDF7F51}" dt="2022-02-11T02:42:45.627" v="909" actId="478"/>
          <ac:graphicFrameMkLst>
            <pc:docMk/>
            <pc:sldMk cId="2964961565" sldId="370"/>
            <ac:graphicFrameMk id="3" creationId="{C237169B-9875-4123-A4DE-01771C6A2F92}"/>
          </ac:graphicFrameMkLst>
        </pc:graphicFrameChg>
      </pc:sldChg>
      <pc:sldChg chg="delSp del mod">
        <pc:chgData name="Thaw Zin Myint" userId="d1a7c0aa-7c16-4207-b3c1-f58ab6ee62b9" providerId="ADAL" clId="{E207D670-7C0A-48F4-AA58-6BD9ECDF7F51}" dt="2022-02-14T01:07:46.720" v="1369" actId="47"/>
        <pc:sldMkLst>
          <pc:docMk/>
          <pc:sldMk cId="3223313293" sldId="371"/>
        </pc:sldMkLst>
        <pc:picChg chg="del">
          <ac:chgData name="Thaw Zin Myint" userId="d1a7c0aa-7c16-4207-b3c1-f58ab6ee62b9" providerId="ADAL" clId="{E207D670-7C0A-48F4-AA58-6BD9ECDF7F51}" dt="2022-02-11T03:08:20.834" v="1341" actId="478"/>
          <ac:picMkLst>
            <pc:docMk/>
            <pc:sldMk cId="3223313293" sldId="371"/>
            <ac:picMk id="2" creationId="{AABAA011-4CC2-49C5-B626-7AD6505E35CB}"/>
          </ac:picMkLst>
        </pc:picChg>
        <pc:picChg chg="del">
          <ac:chgData name="Thaw Zin Myint" userId="d1a7c0aa-7c16-4207-b3c1-f58ab6ee62b9" providerId="ADAL" clId="{E207D670-7C0A-48F4-AA58-6BD9ECDF7F51}" dt="2022-02-11T03:08:21.361" v="1342" actId="478"/>
          <ac:picMkLst>
            <pc:docMk/>
            <pc:sldMk cId="3223313293" sldId="371"/>
            <ac:picMk id="3" creationId="{31E8D1EC-6517-4080-8B2F-4C6EA43E6A6A}"/>
          </ac:picMkLst>
        </pc:picChg>
        <pc:picChg chg="del">
          <ac:chgData name="Thaw Zin Myint" userId="d1a7c0aa-7c16-4207-b3c1-f58ab6ee62b9" providerId="ADAL" clId="{E207D670-7C0A-48F4-AA58-6BD9ECDF7F51}" dt="2022-02-11T03:08:22.059" v="1343" actId="478"/>
          <ac:picMkLst>
            <pc:docMk/>
            <pc:sldMk cId="3223313293" sldId="371"/>
            <ac:picMk id="6" creationId="{F0FCB0C9-BF9C-4C9F-86EE-ECB85A792A12}"/>
          </ac:picMkLst>
        </pc:picChg>
      </pc:sldChg>
      <pc:sldChg chg="del">
        <pc:chgData name="Thaw Zin Myint" userId="d1a7c0aa-7c16-4207-b3c1-f58ab6ee62b9" providerId="ADAL" clId="{E207D670-7C0A-48F4-AA58-6BD9ECDF7F51}" dt="2022-02-11T03:08:24.318" v="1344" actId="47"/>
        <pc:sldMkLst>
          <pc:docMk/>
          <pc:sldMk cId="1206729329" sldId="372"/>
        </pc:sldMkLst>
      </pc:sldChg>
      <pc:sldChg chg="del">
        <pc:chgData name="Thaw Zin Myint" userId="d1a7c0aa-7c16-4207-b3c1-f58ab6ee62b9" providerId="ADAL" clId="{E207D670-7C0A-48F4-AA58-6BD9ECDF7F51}" dt="2022-02-11T03:08:25.416" v="1345" actId="47"/>
        <pc:sldMkLst>
          <pc:docMk/>
          <pc:sldMk cId="4236606156" sldId="373"/>
        </pc:sldMkLst>
      </pc:sldChg>
      <pc:sldChg chg="del">
        <pc:chgData name="Thaw Zin Myint" userId="d1a7c0aa-7c16-4207-b3c1-f58ab6ee62b9" providerId="ADAL" clId="{E207D670-7C0A-48F4-AA58-6BD9ECDF7F51}" dt="2022-02-11T03:08:26.412" v="1346" actId="47"/>
        <pc:sldMkLst>
          <pc:docMk/>
          <pc:sldMk cId="378271404" sldId="374"/>
        </pc:sldMkLst>
      </pc:sldChg>
      <pc:sldChg chg="del">
        <pc:chgData name="Thaw Zin Myint" userId="d1a7c0aa-7c16-4207-b3c1-f58ab6ee62b9" providerId="ADAL" clId="{E207D670-7C0A-48F4-AA58-6BD9ECDF7F51}" dt="2022-02-11T03:08:27.316" v="1347" actId="47"/>
        <pc:sldMkLst>
          <pc:docMk/>
          <pc:sldMk cId="3664124554" sldId="375"/>
        </pc:sldMkLst>
      </pc:sldChg>
      <pc:sldChg chg="del">
        <pc:chgData name="Thaw Zin Myint" userId="d1a7c0aa-7c16-4207-b3c1-f58ab6ee62b9" providerId="ADAL" clId="{E207D670-7C0A-48F4-AA58-6BD9ECDF7F51}" dt="2022-02-11T03:08:28.170" v="1348" actId="47"/>
        <pc:sldMkLst>
          <pc:docMk/>
          <pc:sldMk cId="315651517" sldId="376"/>
        </pc:sldMkLst>
      </pc:sldChg>
      <pc:sldChg chg="del">
        <pc:chgData name="Thaw Zin Myint" userId="d1a7c0aa-7c16-4207-b3c1-f58ab6ee62b9" providerId="ADAL" clId="{E207D670-7C0A-48F4-AA58-6BD9ECDF7F51}" dt="2022-02-11T03:08:29.137" v="1349" actId="47"/>
        <pc:sldMkLst>
          <pc:docMk/>
          <pc:sldMk cId="2110884865" sldId="377"/>
        </pc:sldMkLst>
      </pc:sldChg>
      <pc:sldChg chg="del">
        <pc:chgData name="Thaw Zin Myint" userId="d1a7c0aa-7c16-4207-b3c1-f58ab6ee62b9" providerId="ADAL" clId="{E207D670-7C0A-48F4-AA58-6BD9ECDF7F51}" dt="2022-02-11T03:08:30.023" v="1350" actId="47"/>
        <pc:sldMkLst>
          <pc:docMk/>
          <pc:sldMk cId="636182972" sldId="378"/>
        </pc:sldMkLst>
      </pc:sldChg>
      <pc:sldChg chg="del">
        <pc:chgData name="Thaw Zin Myint" userId="d1a7c0aa-7c16-4207-b3c1-f58ab6ee62b9" providerId="ADAL" clId="{E207D670-7C0A-48F4-AA58-6BD9ECDF7F51}" dt="2022-02-11T03:08:30.892" v="1351" actId="47"/>
        <pc:sldMkLst>
          <pc:docMk/>
          <pc:sldMk cId="67391746" sldId="379"/>
        </pc:sldMkLst>
      </pc:sldChg>
      <pc:sldChg chg="modSp mod modShow">
        <pc:chgData name="Thaw Zin Myint" userId="d1a7c0aa-7c16-4207-b3c1-f58ab6ee62b9" providerId="ADAL" clId="{E207D670-7C0A-48F4-AA58-6BD9ECDF7F51}" dt="2022-02-14T01:21:00.324" v="1583" actId="729"/>
        <pc:sldMkLst>
          <pc:docMk/>
          <pc:sldMk cId="3305619874" sldId="381"/>
        </pc:sldMkLst>
        <pc:spChg chg="mod">
          <ac:chgData name="Thaw Zin Myint" userId="d1a7c0aa-7c16-4207-b3c1-f58ab6ee62b9" providerId="ADAL" clId="{E207D670-7C0A-48F4-AA58-6BD9ECDF7F51}" dt="2022-02-07T02:52:04.485" v="15" actId="6549"/>
          <ac:spMkLst>
            <pc:docMk/>
            <pc:sldMk cId="3305619874" sldId="381"/>
            <ac:spMk id="624" creationId="{00000000-0000-0000-0000-000000000000}"/>
          </ac:spMkLst>
        </pc:spChg>
      </pc:sldChg>
      <pc:sldChg chg="addSp delSp modSp add mod">
        <pc:chgData name="Thaw Zin Myint" userId="d1a7c0aa-7c16-4207-b3c1-f58ab6ee62b9" providerId="ADAL" clId="{E207D670-7C0A-48F4-AA58-6BD9ECDF7F51}" dt="2022-02-11T02:21:51.707" v="239" actId="113"/>
        <pc:sldMkLst>
          <pc:docMk/>
          <pc:sldMk cId="1395965459" sldId="382"/>
        </pc:sldMkLst>
        <pc:spChg chg="add del mod">
          <ac:chgData name="Thaw Zin Myint" userId="d1a7c0aa-7c16-4207-b3c1-f58ab6ee62b9" providerId="ADAL" clId="{E207D670-7C0A-48F4-AA58-6BD9ECDF7F51}" dt="2022-02-11T02:20:33.931" v="109" actId="478"/>
          <ac:spMkLst>
            <pc:docMk/>
            <pc:sldMk cId="1395965459" sldId="382"/>
            <ac:spMk id="3" creationId="{3783CFC6-A2E0-4C0F-831E-5933F23B7E41}"/>
          </ac:spMkLst>
        </pc:spChg>
        <pc:spChg chg="mod">
          <ac:chgData name="Thaw Zin Myint" userId="d1a7c0aa-7c16-4207-b3c1-f58ab6ee62b9" providerId="ADAL" clId="{E207D670-7C0A-48F4-AA58-6BD9ECDF7F51}" dt="2022-02-11T02:21:51.707" v="239" actId="113"/>
          <ac:spMkLst>
            <pc:docMk/>
            <pc:sldMk cId="1395965459" sldId="382"/>
            <ac:spMk id="5" creationId="{9C25F25F-A5A9-4C12-9AB8-C304E7E92B9B}"/>
          </ac:spMkLst>
        </pc:spChg>
        <pc:graphicFrameChg chg="add mod modGraphic">
          <ac:chgData name="Thaw Zin Myint" userId="d1a7c0aa-7c16-4207-b3c1-f58ab6ee62b9" providerId="ADAL" clId="{E207D670-7C0A-48F4-AA58-6BD9ECDF7F51}" dt="2022-02-11T02:20:12.704" v="107" actId="14734"/>
          <ac:graphicFrameMkLst>
            <pc:docMk/>
            <pc:sldMk cId="1395965459" sldId="382"/>
            <ac:graphicFrameMk id="2" creationId="{5F49E7F3-591E-4B17-9DED-A9435EE15587}"/>
          </ac:graphicFrameMkLst>
        </pc:graphicFrameChg>
      </pc:sldChg>
      <pc:sldChg chg="addSp delSp modSp add mod modClrScheme chgLayout">
        <pc:chgData name="Thaw Zin Myint" userId="d1a7c0aa-7c16-4207-b3c1-f58ab6ee62b9" providerId="ADAL" clId="{E207D670-7C0A-48F4-AA58-6BD9ECDF7F51}" dt="2022-02-11T02:24:35.128" v="270" actId="255"/>
        <pc:sldMkLst>
          <pc:docMk/>
          <pc:sldMk cId="342047432" sldId="383"/>
        </pc:sldMkLst>
        <pc:spChg chg="mod">
          <ac:chgData name="Thaw Zin Myint" userId="d1a7c0aa-7c16-4207-b3c1-f58ab6ee62b9" providerId="ADAL" clId="{E207D670-7C0A-48F4-AA58-6BD9ECDF7F51}" dt="2022-02-11T02:23:51.109" v="245" actId="26606"/>
          <ac:spMkLst>
            <pc:docMk/>
            <pc:sldMk cId="342047432" sldId="383"/>
            <ac:spMk id="4" creationId="{523716A3-5B93-4DCF-85A8-01AE745FB807}"/>
          </ac:spMkLst>
        </pc:spChg>
        <pc:spChg chg="del">
          <ac:chgData name="Thaw Zin Myint" userId="d1a7c0aa-7c16-4207-b3c1-f58ab6ee62b9" providerId="ADAL" clId="{E207D670-7C0A-48F4-AA58-6BD9ECDF7F51}" dt="2022-02-11T02:23:51.109" v="245" actId="26606"/>
          <ac:spMkLst>
            <pc:docMk/>
            <pc:sldMk cId="342047432" sldId="383"/>
            <ac:spMk id="5" creationId="{9C25F25F-A5A9-4C12-9AB8-C304E7E92B9B}"/>
          </ac:spMkLst>
        </pc:spChg>
        <pc:spChg chg="del">
          <ac:chgData name="Thaw Zin Myint" userId="d1a7c0aa-7c16-4207-b3c1-f58ab6ee62b9" providerId="ADAL" clId="{E207D670-7C0A-48F4-AA58-6BD9ECDF7F51}" dt="2022-02-11T02:23:51.109" v="245" actId="26606"/>
          <ac:spMkLst>
            <pc:docMk/>
            <pc:sldMk cId="342047432" sldId="383"/>
            <ac:spMk id="20" creationId="{4B0016AB-4FA3-4B43-AEDC-6792A1C34DF3}"/>
          </ac:spMkLst>
        </pc:spChg>
        <pc:spChg chg="add del mod">
          <ac:chgData name="Thaw Zin Myint" userId="d1a7c0aa-7c16-4207-b3c1-f58ab6ee62b9" providerId="ADAL" clId="{E207D670-7C0A-48F4-AA58-6BD9ECDF7F51}" dt="2022-02-11T02:24:11.128" v="247" actId="478"/>
          <ac:spMkLst>
            <pc:docMk/>
            <pc:sldMk cId="342047432" sldId="383"/>
            <ac:spMk id="25" creationId="{03F55383-2FE1-453B-87BD-7B66943CE8AF}"/>
          </ac:spMkLst>
        </pc:spChg>
        <pc:spChg chg="add mod">
          <ac:chgData name="Thaw Zin Myint" userId="d1a7c0aa-7c16-4207-b3c1-f58ab6ee62b9" providerId="ADAL" clId="{E207D670-7C0A-48F4-AA58-6BD9ECDF7F51}" dt="2022-02-11T02:23:51.109" v="245" actId="26606"/>
          <ac:spMkLst>
            <pc:docMk/>
            <pc:sldMk cId="342047432" sldId="383"/>
            <ac:spMk id="27" creationId="{A0B0837D-8D4B-4AB0-AA81-5AA9C16509A4}"/>
          </ac:spMkLst>
        </pc:spChg>
        <pc:spChg chg="add mod">
          <ac:chgData name="Thaw Zin Myint" userId="d1a7c0aa-7c16-4207-b3c1-f58ab6ee62b9" providerId="ADAL" clId="{E207D670-7C0A-48F4-AA58-6BD9ECDF7F51}" dt="2022-02-11T02:24:35.128" v="270" actId="255"/>
          <ac:spMkLst>
            <pc:docMk/>
            <pc:sldMk cId="342047432" sldId="383"/>
            <ac:spMk id="29" creationId="{2861459E-7531-45D8-9B21-9EEFE213249B}"/>
          </ac:spMkLst>
        </pc:spChg>
        <pc:graphicFrameChg chg="add mod">
          <ac:chgData name="Thaw Zin Myint" userId="d1a7c0aa-7c16-4207-b3c1-f58ab6ee62b9" providerId="ADAL" clId="{E207D670-7C0A-48F4-AA58-6BD9ECDF7F51}" dt="2022-02-11T02:23:51.109" v="245" actId="26606"/>
          <ac:graphicFrameMkLst>
            <pc:docMk/>
            <pc:sldMk cId="342047432" sldId="383"/>
            <ac:graphicFrameMk id="2" creationId="{3C4AA651-D024-4E37-800A-9F075C2E0799}"/>
          </ac:graphicFrameMkLst>
        </pc:graphicFrameChg>
      </pc:sldChg>
      <pc:sldChg chg="addSp delSp modSp add mod modClrScheme chgLayout">
        <pc:chgData name="Thaw Zin Myint" userId="d1a7c0aa-7c16-4207-b3c1-f58ab6ee62b9" providerId="ADAL" clId="{E207D670-7C0A-48F4-AA58-6BD9ECDF7F51}" dt="2022-02-11T02:26:19.816" v="276" actId="1076"/>
        <pc:sldMkLst>
          <pc:docMk/>
          <pc:sldMk cId="2175614331" sldId="384"/>
        </pc:sldMkLst>
        <pc:spChg chg="mod">
          <ac:chgData name="Thaw Zin Myint" userId="d1a7c0aa-7c16-4207-b3c1-f58ab6ee62b9" providerId="ADAL" clId="{E207D670-7C0A-48F4-AA58-6BD9ECDF7F51}" dt="2022-02-11T02:25:49.664" v="273" actId="26606"/>
          <ac:spMkLst>
            <pc:docMk/>
            <pc:sldMk cId="2175614331" sldId="384"/>
            <ac:spMk id="4" creationId="{523716A3-5B93-4DCF-85A8-01AE745FB807}"/>
          </ac:spMkLst>
        </pc:spChg>
        <pc:spChg chg="del">
          <ac:chgData name="Thaw Zin Myint" userId="d1a7c0aa-7c16-4207-b3c1-f58ab6ee62b9" providerId="ADAL" clId="{E207D670-7C0A-48F4-AA58-6BD9ECDF7F51}" dt="2022-02-11T02:25:49.664" v="273" actId="26606"/>
          <ac:spMkLst>
            <pc:docMk/>
            <pc:sldMk cId="2175614331" sldId="384"/>
            <ac:spMk id="5" creationId="{9C25F25F-A5A9-4C12-9AB8-C304E7E92B9B}"/>
          </ac:spMkLst>
        </pc:spChg>
        <pc:spChg chg="del">
          <ac:chgData name="Thaw Zin Myint" userId="d1a7c0aa-7c16-4207-b3c1-f58ab6ee62b9" providerId="ADAL" clId="{E207D670-7C0A-48F4-AA58-6BD9ECDF7F51}" dt="2022-02-11T02:25:49.664" v="273" actId="26606"/>
          <ac:spMkLst>
            <pc:docMk/>
            <pc:sldMk cId="2175614331" sldId="384"/>
            <ac:spMk id="20" creationId="{4B0016AB-4FA3-4B43-AEDC-6792A1C34DF3}"/>
          </ac:spMkLst>
        </pc:spChg>
        <pc:spChg chg="add mod">
          <ac:chgData name="Thaw Zin Myint" userId="d1a7c0aa-7c16-4207-b3c1-f58ab6ee62b9" providerId="ADAL" clId="{E207D670-7C0A-48F4-AA58-6BD9ECDF7F51}" dt="2022-02-11T02:26:19.816" v="276" actId="1076"/>
          <ac:spMkLst>
            <pc:docMk/>
            <pc:sldMk cId="2175614331" sldId="384"/>
            <ac:spMk id="25" creationId="{41C78EAA-A1FE-410A-9F81-0137C22081F1}"/>
          </ac:spMkLst>
        </pc:spChg>
        <pc:spChg chg="add mod">
          <ac:chgData name="Thaw Zin Myint" userId="d1a7c0aa-7c16-4207-b3c1-f58ab6ee62b9" providerId="ADAL" clId="{E207D670-7C0A-48F4-AA58-6BD9ECDF7F51}" dt="2022-02-11T02:25:49.664" v="273" actId="26606"/>
          <ac:spMkLst>
            <pc:docMk/>
            <pc:sldMk cId="2175614331" sldId="384"/>
            <ac:spMk id="27" creationId="{6A4B8885-34C6-4C61-91B1-A521F19C9488}"/>
          </ac:spMkLst>
        </pc:spChg>
        <pc:graphicFrameChg chg="add mod">
          <ac:chgData name="Thaw Zin Myint" userId="d1a7c0aa-7c16-4207-b3c1-f58ab6ee62b9" providerId="ADAL" clId="{E207D670-7C0A-48F4-AA58-6BD9ECDF7F51}" dt="2022-02-11T02:25:49.664" v="273" actId="26606"/>
          <ac:graphicFrameMkLst>
            <pc:docMk/>
            <pc:sldMk cId="2175614331" sldId="384"/>
            <ac:graphicFrameMk id="2" creationId="{A4A05E8D-C519-4DC2-9ADC-88D5E26820A6}"/>
          </ac:graphicFrameMkLst>
        </pc:graphicFrameChg>
      </pc:sldChg>
      <pc:sldChg chg="addSp modSp add mod">
        <pc:chgData name="Thaw Zin Myint" userId="d1a7c0aa-7c16-4207-b3c1-f58ab6ee62b9" providerId="ADAL" clId="{E207D670-7C0A-48F4-AA58-6BD9ECDF7F51}" dt="2022-02-11T02:42:35.544" v="907" actId="207"/>
        <pc:sldMkLst>
          <pc:docMk/>
          <pc:sldMk cId="3214518130" sldId="385"/>
        </pc:sldMkLst>
        <pc:spChg chg="mod">
          <ac:chgData name="Thaw Zin Myint" userId="d1a7c0aa-7c16-4207-b3c1-f58ab6ee62b9" providerId="ADAL" clId="{E207D670-7C0A-48F4-AA58-6BD9ECDF7F51}" dt="2022-02-11T02:30:44.375" v="346" actId="1076"/>
          <ac:spMkLst>
            <pc:docMk/>
            <pc:sldMk cId="3214518130" sldId="385"/>
            <ac:spMk id="5" creationId="{9C25F25F-A5A9-4C12-9AB8-C304E7E92B9B}"/>
          </ac:spMkLst>
        </pc:spChg>
        <pc:spChg chg="mod">
          <ac:chgData name="Thaw Zin Myint" userId="d1a7c0aa-7c16-4207-b3c1-f58ab6ee62b9" providerId="ADAL" clId="{E207D670-7C0A-48F4-AA58-6BD9ECDF7F51}" dt="2022-02-11T02:42:35.544" v="907" actId="207"/>
          <ac:spMkLst>
            <pc:docMk/>
            <pc:sldMk cId="3214518130" sldId="385"/>
            <ac:spMk id="20" creationId="{4B0016AB-4FA3-4B43-AEDC-6792A1C34DF3}"/>
          </ac:spMkLst>
        </pc:spChg>
        <pc:graphicFrameChg chg="add mod">
          <ac:chgData name="Thaw Zin Myint" userId="d1a7c0aa-7c16-4207-b3c1-f58ab6ee62b9" providerId="ADAL" clId="{E207D670-7C0A-48F4-AA58-6BD9ECDF7F51}" dt="2022-02-11T02:29:21.609" v="304" actId="1076"/>
          <ac:graphicFrameMkLst>
            <pc:docMk/>
            <pc:sldMk cId="3214518130" sldId="385"/>
            <ac:graphicFrameMk id="2" creationId="{297BBF6C-D551-47D1-AE77-A1D03CCA6DEE}"/>
          </ac:graphicFrameMkLst>
        </pc:graphicFrameChg>
        <pc:graphicFrameChg chg="add mod modGraphic">
          <ac:chgData name="Thaw Zin Myint" userId="d1a7c0aa-7c16-4207-b3c1-f58ab6ee62b9" providerId="ADAL" clId="{E207D670-7C0A-48F4-AA58-6BD9ECDF7F51}" dt="2022-02-11T02:42:09.232" v="904" actId="122"/>
          <ac:graphicFrameMkLst>
            <pc:docMk/>
            <pc:sldMk cId="3214518130" sldId="385"/>
            <ac:graphicFrameMk id="3" creationId="{694159F6-6716-4CA2-BD81-EAF445B29976}"/>
          </ac:graphicFrameMkLst>
        </pc:graphicFrameChg>
      </pc:sldChg>
      <pc:sldChg chg="addSp delSp modSp add mod ord modClrScheme chgLayout">
        <pc:chgData name="Thaw Zin Myint" userId="d1a7c0aa-7c16-4207-b3c1-f58ab6ee62b9" providerId="ADAL" clId="{E207D670-7C0A-48F4-AA58-6BD9ECDF7F51}" dt="2022-02-14T01:23:12.564" v="1834" actId="20577"/>
        <pc:sldMkLst>
          <pc:docMk/>
          <pc:sldMk cId="233425011" sldId="386"/>
        </pc:sldMkLst>
        <pc:spChg chg="mod">
          <ac:chgData name="Thaw Zin Myint" userId="d1a7c0aa-7c16-4207-b3c1-f58ab6ee62b9" providerId="ADAL" clId="{E207D670-7C0A-48F4-AA58-6BD9ECDF7F51}" dt="2022-02-11T02:32:24.798" v="349" actId="26606"/>
          <ac:spMkLst>
            <pc:docMk/>
            <pc:sldMk cId="233425011" sldId="386"/>
            <ac:spMk id="4" creationId="{523716A3-5B93-4DCF-85A8-01AE745FB807}"/>
          </ac:spMkLst>
        </pc:spChg>
        <pc:spChg chg="del">
          <ac:chgData name="Thaw Zin Myint" userId="d1a7c0aa-7c16-4207-b3c1-f58ab6ee62b9" providerId="ADAL" clId="{E207D670-7C0A-48F4-AA58-6BD9ECDF7F51}" dt="2022-02-11T02:32:24.798" v="349" actId="26606"/>
          <ac:spMkLst>
            <pc:docMk/>
            <pc:sldMk cId="233425011" sldId="386"/>
            <ac:spMk id="5" creationId="{9C25F25F-A5A9-4C12-9AB8-C304E7E92B9B}"/>
          </ac:spMkLst>
        </pc:spChg>
        <pc:spChg chg="del">
          <ac:chgData name="Thaw Zin Myint" userId="d1a7c0aa-7c16-4207-b3c1-f58ab6ee62b9" providerId="ADAL" clId="{E207D670-7C0A-48F4-AA58-6BD9ECDF7F51}" dt="2022-02-11T02:32:24.798" v="349" actId="26606"/>
          <ac:spMkLst>
            <pc:docMk/>
            <pc:sldMk cId="233425011" sldId="386"/>
            <ac:spMk id="20" creationId="{4B0016AB-4FA3-4B43-AEDC-6792A1C34DF3}"/>
          </ac:spMkLst>
        </pc:spChg>
        <pc:spChg chg="add mod">
          <ac:chgData name="Thaw Zin Myint" userId="d1a7c0aa-7c16-4207-b3c1-f58ab6ee62b9" providerId="ADAL" clId="{E207D670-7C0A-48F4-AA58-6BD9ECDF7F51}" dt="2022-02-14T01:23:12.564" v="1834" actId="20577"/>
          <ac:spMkLst>
            <pc:docMk/>
            <pc:sldMk cId="233425011" sldId="386"/>
            <ac:spMk id="25" creationId="{3A3A694B-5FF1-4286-B082-666275B2CC04}"/>
          </ac:spMkLst>
        </pc:spChg>
        <pc:spChg chg="add mod">
          <ac:chgData name="Thaw Zin Myint" userId="d1a7c0aa-7c16-4207-b3c1-f58ab6ee62b9" providerId="ADAL" clId="{E207D670-7C0A-48F4-AA58-6BD9ECDF7F51}" dt="2022-02-11T02:32:24.798" v="349" actId="26606"/>
          <ac:spMkLst>
            <pc:docMk/>
            <pc:sldMk cId="233425011" sldId="386"/>
            <ac:spMk id="27" creationId="{55ED6CFB-E253-4EDD-8777-0596AAFA154D}"/>
          </ac:spMkLst>
        </pc:spChg>
        <pc:graphicFrameChg chg="add mod">
          <ac:chgData name="Thaw Zin Myint" userId="d1a7c0aa-7c16-4207-b3c1-f58ab6ee62b9" providerId="ADAL" clId="{E207D670-7C0A-48F4-AA58-6BD9ECDF7F51}" dt="2022-02-11T02:32:24.798" v="349" actId="26606"/>
          <ac:graphicFrameMkLst>
            <pc:docMk/>
            <pc:sldMk cId="233425011" sldId="386"/>
            <ac:graphicFrameMk id="2" creationId="{735B7E4C-BAF1-44C0-972D-3EA519A47D8C}"/>
          </ac:graphicFrameMkLst>
        </pc:graphicFrameChg>
      </pc:sldChg>
      <pc:sldChg chg="addSp delSp modSp add mod ord modClrScheme chgLayout">
        <pc:chgData name="Thaw Zin Myint" userId="d1a7c0aa-7c16-4207-b3c1-f58ab6ee62b9" providerId="ADAL" clId="{E207D670-7C0A-48F4-AA58-6BD9ECDF7F51}" dt="2022-02-11T02:38:25.117" v="901" actId="255"/>
        <pc:sldMkLst>
          <pc:docMk/>
          <pc:sldMk cId="2543585545" sldId="387"/>
        </pc:sldMkLst>
        <pc:spChg chg="mod">
          <ac:chgData name="Thaw Zin Myint" userId="d1a7c0aa-7c16-4207-b3c1-f58ab6ee62b9" providerId="ADAL" clId="{E207D670-7C0A-48F4-AA58-6BD9ECDF7F51}" dt="2022-02-11T02:34:45.518" v="409" actId="26606"/>
          <ac:spMkLst>
            <pc:docMk/>
            <pc:sldMk cId="2543585545" sldId="387"/>
            <ac:spMk id="4" creationId="{523716A3-5B93-4DCF-85A8-01AE745FB807}"/>
          </ac:spMkLst>
        </pc:spChg>
        <pc:spChg chg="del">
          <ac:chgData name="Thaw Zin Myint" userId="d1a7c0aa-7c16-4207-b3c1-f58ab6ee62b9" providerId="ADAL" clId="{E207D670-7C0A-48F4-AA58-6BD9ECDF7F51}" dt="2022-02-11T02:34:45.518" v="409" actId="26606"/>
          <ac:spMkLst>
            <pc:docMk/>
            <pc:sldMk cId="2543585545" sldId="387"/>
            <ac:spMk id="5" creationId="{9C25F25F-A5A9-4C12-9AB8-C304E7E92B9B}"/>
          </ac:spMkLst>
        </pc:spChg>
        <pc:spChg chg="add mod">
          <ac:chgData name="Thaw Zin Myint" userId="d1a7c0aa-7c16-4207-b3c1-f58ab6ee62b9" providerId="ADAL" clId="{E207D670-7C0A-48F4-AA58-6BD9ECDF7F51}" dt="2022-02-11T02:38:13.173" v="899" actId="1076"/>
          <ac:spMkLst>
            <pc:docMk/>
            <pc:sldMk cId="2543585545" sldId="387"/>
            <ac:spMk id="6" creationId="{4ED886EF-0119-4620-8387-DE90C415221A}"/>
          </ac:spMkLst>
        </pc:spChg>
        <pc:spChg chg="del">
          <ac:chgData name="Thaw Zin Myint" userId="d1a7c0aa-7c16-4207-b3c1-f58ab6ee62b9" providerId="ADAL" clId="{E207D670-7C0A-48F4-AA58-6BD9ECDF7F51}" dt="2022-02-11T02:34:45.518" v="409" actId="26606"/>
          <ac:spMkLst>
            <pc:docMk/>
            <pc:sldMk cId="2543585545" sldId="387"/>
            <ac:spMk id="20" creationId="{4B0016AB-4FA3-4B43-AEDC-6792A1C34DF3}"/>
          </ac:spMkLst>
        </pc:spChg>
        <pc:spChg chg="add mod">
          <ac:chgData name="Thaw Zin Myint" userId="d1a7c0aa-7c16-4207-b3c1-f58ab6ee62b9" providerId="ADAL" clId="{E207D670-7C0A-48F4-AA58-6BD9ECDF7F51}" dt="2022-02-11T02:38:25.117" v="901" actId="255"/>
          <ac:spMkLst>
            <pc:docMk/>
            <pc:sldMk cId="2543585545" sldId="387"/>
            <ac:spMk id="25" creationId="{A744C4B0-E608-44F9-871C-452F5ECFFE63}"/>
          </ac:spMkLst>
        </pc:spChg>
        <pc:spChg chg="add mod">
          <ac:chgData name="Thaw Zin Myint" userId="d1a7c0aa-7c16-4207-b3c1-f58ab6ee62b9" providerId="ADAL" clId="{E207D670-7C0A-48F4-AA58-6BD9ECDF7F51}" dt="2022-02-11T02:38:00.063" v="897" actId="207"/>
          <ac:spMkLst>
            <pc:docMk/>
            <pc:sldMk cId="2543585545" sldId="387"/>
            <ac:spMk id="27" creationId="{A2DFBA81-4799-41A0-BB2F-F3104BE6F918}"/>
          </ac:spMkLst>
        </pc:spChg>
        <pc:graphicFrameChg chg="add del mod modGraphic">
          <ac:chgData name="Thaw Zin Myint" userId="d1a7c0aa-7c16-4207-b3c1-f58ab6ee62b9" providerId="ADAL" clId="{E207D670-7C0A-48F4-AA58-6BD9ECDF7F51}" dt="2022-02-11T02:28:54.999" v="302" actId="478"/>
          <ac:graphicFrameMkLst>
            <pc:docMk/>
            <pc:sldMk cId="2543585545" sldId="387"/>
            <ac:graphicFrameMk id="2" creationId="{B3F09F09-05A4-4E56-AE17-1F86A4D6DB5F}"/>
          </ac:graphicFrameMkLst>
        </pc:graphicFrameChg>
        <pc:graphicFrameChg chg="add mod">
          <ac:chgData name="Thaw Zin Myint" userId="d1a7c0aa-7c16-4207-b3c1-f58ab6ee62b9" providerId="ADAL" clId="{E207D670-7C0A-48F4-AA58-6BD9ECDF7F51}" dt="2022-02-11T02:34:45.518" v="409" actId="26606"/>
          <ac:graphicFrameMkLst>
            <pc:docMk/>
            <pc:sldMk cId="2543585545" sldId="387"/>
            <ac:graphicFrameMk id="3" creationId="{0BD2D3E3-8B0B-437E-B86B-AFE2D9F73221}"/>
          </ac:graphicFrameMkLst>
        </pc:graphicFrameChg>
      </pc:sldChg>
      <pc:sldChg chg="add">
        <pc:chgData name="Thaw Zin Myint" userId="d1a7c0aa-7c16-4207-b3c1-f58ab6ee62b9" providerId="ADAL" clId="{E207D670-7C0A-48F4-AA58-6BD9ECDF7F51}" dt="2022-02-11T02:42:42.556" v="908"/>
        <pc:sldMkLst>
          <pc:docMk/>
          <pc:sldMk cId="1272498444" sldId="388"/>
        </pc:sldMkLst>
      </pc:sldChg>
      <pc:sldChg chg="addSp delSp modSp add mod ord">
        <pc:chgData name="Thaw Zin Myint" userId="d1a7c0aa-7c16-4207-b3c1-f58ab6ee62b9" providerId="ADAL" clId="{E207D670-7C0A-48F4-AA58-6BD9ECDF7F51}" dt="2022-02-14T01:43:44.324" v="1870" actId="1076"/>
        <pc:sldMkLst>
          <pc:docMk/>
          <pc:sldMk cId="3969625630" sldId="389"/>
        </pc:sldMkLst>
        <pc:spChg chg="add del mod">
          <ac:chgData name="Thaw Zin Myint" userId="d1a7c0aa-7c16-4207-b3c1-f58ab6ee62b9" providerId="ADAL" clId="{E207D670-7C0A-48F4-AA58-6BD9ECDF7F51}" dt="2022-02-14T01:28:08.141" v="1841" actId="478"/>
          <ac:spMkLst>
            <pc:docMk/>
            <pc:sldMk cId="3969625630" sldId="389"/>
            <ac:spMk id="3" creationId="{436C96CC-623F-4827-A8C0-36166E1ED3ED}"/>
          </ac:spMkLst>
        </pc:spChg>
        <pc:spChg chg="del">
          <ac:chgData name="Thaw Zin Myint" userId="d1a7c0aa-7c16-4207-b3c1-f58ab6ee62b9" providerId="ADAL" clId="{E207D670-7C0A-48F4-AA58-6BD9ECDF7F51}" dt="2022-02-14T01:28:04.099" v="1840" actId="478"/>
          <ac:spMkLst>
            <pc:docMk/>
            <pc:sldMk cId="3969625630" sldId="389"/>
            <ac:spMk id="4" creationId="{523716A3-5B93-4DCF-85A8-01AE745FB807}"/>
          </ac:spMkLst>
        </pc:spChg>
        <pc:spChg chg="del">
          <ac:chgData name="Thaw Zin Myint" userId="d1a7c0aa-7c16-4207-b3c1-f58ab6ee62b9" providerId="ADAL" clId="{E207D670-7C0A-48F4-AA58-6BD9ECDF7F51}" dt="2022-02-14T01:28:02.279" v="1839" actId="478"/>
          <ac:spMkLst>
            <pc:docMk/>
            <pc:sldMk cId="3969625630" sldId="389"/>
            <ac:spMk id="31" creationId="{8E8B2917-46F2-42B4-878F-3F58EDBF6DD5}"/>
          </ac:spMkLst>
        </pc:spChg>
        <pc:picChg chg="add mod">
          <ac:chgData name="Thaw Zin Myint" userId="d1a7c0aa-7c16-4207-b3c1-f58ab6ee62b9" providerId="ADAL" clId="{E207D670-7C0A-48F4-AA58-6BD9ECDF7F51}" dt="2022-02-14T01:32:25.254" v="1854" actId="1076"/>
          <ac:picMkLst>
            <pc:docMk/>
            <pc:sldMk cId="3969625630" sldId="389"/>
            <ac:picMk id="6" creationId="{F097B7D7-DCAF-4ADE-A658-6540DB6E8FD1}"/>
          </ac:picMkLst>
        </pc:picChg>
        <pc:picChg chg="add mod">
          <ac:chgData name="Thaw Zin Myint" userId="d1a7c0aa-7c16-4207-b3c1-f58ab6ee62b9" providerId="ADAL" clId="{E207D670-7C0A-48F4-AA58-6BD9ECDF7F51}" dt="2022-02-14T01:32:27.119" v="1855" actId="1076"/>
          <ac:picMkLst>
            <pc:docMk/>
            <pc:sldMk cId="3969625630" sldId="389"/>
            <ac:picMk id="8" creationId="{9E9A950D-D156-4FB1-99EF-7A13742F08ED}"/>
          </ac:picMkLst>
        </pc:picChg>
        <pc:picChg chg="add del mod">
          <ac:chgData name="Thaw Zin Myint" userId="d1a7c0aa-7c16-4207-b3c1-f58ab6ee62b9" providerId="ADAL" clId="{E207D670-7C0A-48F4-AA58-6BD9ECDF7F51}" dt="2022-02-14T01:42:25.398" v="1863" actId="21"/>
          <ac:picMkLst>
            <pc:docMk/>
            <pc:sldMk cId="3969625630" sldId="389"/>
            <ac:picMk id="10" creationId="{F9898C87-0511-4F93-A4A3-F2622A73AD70}"/>
          </ac:picMkLst>
        </pc:picChg>
        <pc:picChg chg="add del mod">
          <ac:chgData name="Thaw Zin Myint" userId="d1a7c0aa-7c16-4207-b3c1-f58ab6ee62b9" providerId="ADAL" clId="{E207D670-7C0A-48F4-AA58-6BD9ECDF7F51}" dt="2022-02-14T01:42:25.398" v="1863" actId="21"/>
          <ac:picMkLst>
            <pc:docMk/>
            <pc:sldMk cId="3969625630" sldId="389"/>
            <ac:picMk id="1026" creationId="{FA7B8ACC-5B08-427D-B505-3E4440A95BAD}"/>
          </ac:picMkLst>
        </pc:picChg>
        <pc:picChg chg="add mod">
          <ac:chgData name="Thaw Zin Myint" userId="d1a7c0aa-7c16-4207-b3c1-f58ab6ee62b9" providerId="ADAL" clId="{E207D670-7C0A-48F4-AA58-6BD9ECDF7F51}" dt="2022-02-14T01:43:44.324" v="1870" actId="1076"/>
          <ac:picMkLst>
            <pc:docMk/>
            <pc:sldMk cId="3969625630" sldId="389"/>
            <ac:picMk id="1028" creationId="{10263A92-0C45-49AB-B0F9-1ACCAD7B79E6}"/>
          </ac:picMkLst>
        </pc:picChg>
      </pc:sldChg>
      <pc:sldChg chg="addSp delSp modSp add mod ord">
        <pc:chgData name="Thaw Zin Myint" userId="d1a7c0aa-7c16-4207-b3c1-f58ab6ee62b9" providerId="ADAL" clId="{E207D670-7C0A-48F4-AA58-6BD9ECDF7F51}" dt="2022-02-14T01:16:07.382" v="1488" actId="20577"/>
        <pc:sldMkLst>
          <pc:docMk/>
          <pc:sldMk cId="1322737058" sldId="390"/>
        </pc:sldMkLst>
        <pc:spChg chg="add del mod">
          <ac:chgData name="Thaw Zin Myint" userId="d1a7c0aa-7c16-4207-b3c1-f58ab6ee62b9" providerId="ADAL" clId="{E207D670-7C0A-48F4-AA58-6BD9ECDF7F51}" dt="2022-02-14T01:08:24.135" v="1398" actId="478"/>
          <ac:spMkLst>
            <pc:docMk/>
            <pc:sldMk cId="1322737058" sldId="390"/>
            <ac:spMk id="3" creationId="{E0BBDF84-95DB-477C-8B87-4D70B0E2ACF8}"/>
          </ac:spMkLst>
        </pc:spChg>
        <pc:spChg chg="del">
          <ac:chgData name="Thaw Zin Myint" userId="d1a7c0aa-7c16-4207-b3c1-f58ab6ee62b9" providerId="ADAL" clId="{E207D670-7C0A-48F4-AA58-6BD9ECDF7F51}" dt="2022-02-14T01:08:12.755" v="1396" actId="478"/>
          <ac:spMkLst>
            <pc:docMk/>
            <pc:sldMk cId="1322737058" sldId="390"/>
            <ac:spMk id="4" creationId="{523716A3-5B93-4DCF-85A8-01AE745FB807}"/>
          </ac:spMkLst>
        </pc:spChg>
        <pc:spChg chg="add mod">
          <ac:chgData name="Thaw Zin Myint" userId="d1a7c0aa-7c16-4207-b3c1-f58ab6ee62b9" providerId="ADAL" clId="{E207D670-7C0A-48F4-AA58-6BD9ECDF7F51}" dt="2022-02-14T01:15:29.763" v="1470" actId="115"/>
          <ac:spMkLst>
            <pc:docMk/>
            <pc:sldMk cId="1322737058" sldId="390"/>
            <ac:spMk id="15" creationId="{EDD6FE0A-FCB8-49FB-8C53-D0FF60DC91C1}"/>
          </ac:spMkLst>
        </pc:spChg>
        <pc:spChg chg="add mod">
          <ac:chgData name="Thaw Zin Myint" userId="d1a7c0aa-7c16-4207-b3c1-f58ab6ee62b9" providerId="ADAL" clId="{E207D670-7C0A-48F4-AA58-6BD9ECDF7F51}" dt="2022-02-14T01:15:49.574" v="1478" actId="20577"/>
          <ac:spMkLst>
            <pc:docMk/>
            <pc:sldMk cId="1322737058" sldId="390"/>
            <ac:spMk id="18" creationId="{662A44EC-2FB1-4C31-BAB6-0EDA145F43D7}"/>
          </ac:spMkLst>
        </pc:spChg>
        <pc:spChg chg="add mod">
          <ac:chgData name="Thaw Zin Myint" userId="d1a7c0aa-7c16-4207-b3c1-f58ab6ee62b9" providerId="ADAL" clId="{E207D670-7C0A-48F4-AA58-6BD9ECDF7F51}" dt="2022-02-14T01:16:07.382" v="1488" actId="20577"/>
          <ac:spMkLst>
            <pc:docMk/>
            <pc:sldMk cId="1322737058" sldId="390"/>
            <ac:spMk id="19" creationId="{76BA3D57-1483-4E39-9290-ABD530498286}"/>
          </ac:spMkLst>
        </pc:spChg>
        <pc:spChg chg="mod">
          <ac:chgData name="Thaw Zin Myint" userId="d1a7c0aa-7c16-4207-b3c1-f58ab6ee62b9" providerId="ADAL" clId="{E207D670-7C0A-48F4-AA58-6BD9ECDF7F51}" dt="2022-02-14T01:14:58.742" v="1446" actId="255"/>
          <ac:spMkLst>
            <pc:docMk/>
            <pc:sldMk cId="1322737058" sldId="390"/>
            <ac:spMk id="29" creationId="{B91F8F6E-D6FF-4AF4-9145-433386080621}"/>
          </ac:spMkLst>
        </pc:spChg>
        <pc:spChg chg="del mod">
          <ac:chgData name="Thaw Zin Myint" userId="d1a7c0aa-7c16-4207-b3c1-f58ab6ee62b9" providerId="ADAL" clId="{E207D670-7C0A-48F4-AA58-6BD9ECDF7F51}" dt="2022-02-14T01:13:35.398" v="1416" actId="478"/>
          <ac:spMkLst>
            <pc:docMk/>
            <pc:sldMk cId="1322737058" sldId="390"/>
            <ac:spMk id="31" creationId="{8E8B2917-46F2-42B4-878F-3F58EDBF6DD5}"/>
          </ac:spMkLst>
        </pc:spChg>
        <pc:picChg chg="add del mod">
          <ac:chgData name="Thaw Zin Myint" userId="d1a7c0aa-7c16-4207-b3c1-f58ab6ee62b9" providerId="ADAL" clId="{E207D670-7C0A-48F4-AA58-6BD9ECDF7F51}" dt="2022-02-14T01:13:40.479" v="1417" actId="21"/>
          <ac:picMkLst>
            <pc:docMk/>
            <pc:sldMk cId="1322737058" sldId="390"/>
            <ac:picMk id="6" creationId="{E851CCFA-4ADD-4F3A-94F5-53BC9EE1ED88}"/>
          </ac:picMkLst>
        </pc:picChg>
        <pc:picChg chg="add mod">
          <ac:chgData name="Thaw Zin Myint" userId="d1a7c0aa-7c16-4207-b3c1-f58ab6ee62b9" providerId="ADAL" clId="{E207D670-7C0A-48F4-AA58-6BD9ECDF7F51}" dt="2022-02-14T01:14:07.571" v="1430" actId="1076"/>
          <ac:picMkLst>
            <pc:docMk/>
            <pc:sldMk cId="1322737058" sldId="390"/>
            <ac:picMk id="8" creationId="{961B6FD0-3150-4D85-BF52-A1753ED0A074}"/>
          </ac:picMkLst>
        </pc:picChg>
        <pc:picChg chg="add del mod">
          <ac:chgData name="Thaw Zin Myint" userId="d1a7c0aa-7c16-4207-b3c1-f58ab6ee62b9" providerId="ADAL" clId="{E207D670-7C0A-48F4-AA58-6BD9ECDF7F51}" dt="2022-02-14T01:13:40.479" v="1417" actId="21"/>
          <ac:picMkLst>
            <pc:docMk/>
            <pc:sldMk cId="1322737058" sldId="390"/>
            <ac:picMk id="10" creationId="{3A8E3589-8939-4E09-B359-A56BC301B727}"/>
          </ac:picMkLst>
        </pc:picChg>
        <pc:picChg chg="add mod">
          <ac:chgData name="Thaw Zin Myint" userId="d1a7c0aa-7c16-4207-b3c1-f58ab6ee62b9" providerId="ADAL" clId="{E207D670-7C0A-48F4-AA58-6BD9ECDF7F51}" dt="2022-02-14T01:14:04.243" v="1429" actId="1076"/>
          <ac:picMkLst>
            <pc:docMk/>
            <pc:sldMk cId="1322737058" sldId="390"/>
            <ac:picMk id="12" creationId="{1708139E-40E9-46E9-81A5-F576DB22E9F5}"/>
          </ac:picMkLst>
        </pc:picChg>
        <pc:picChg chg="add mod">
          <ac:chgData name="Thaw Zin Myint" userId="d1a7c0aa-7c16-4207-b3c1-f58ab6ee62b9" providerId="ADAL" clId="{E207D670-7C0A-48F4-AA58-6BD9ECDF7F51}" dt="2022-02-14T01:14:09.780" v="1431" actId="1076"/>
          <ac:picMkLst>
            <pc:docMk/>
            <pc:sldMk cId="1322737058" sldId="390"/>
            <ac:picMk id="14" creationId="{12F2A440-372A-4389-AAF9-20A6C228B633}"/>
          </ac:picMkLst>
        </pc:picChg>
      </pc:sldChg>
      <pc:sldChg chg="modSp add mod">
        <pc:chgData name="Thaw Zin Myint" userId="d1a7c0aa-7c16-4207-b3c1-f58ab6ee62b9" providerId="ADAL" clId="{E207D670-7C0A-48F4-AA58-6BD9ECDF7F51}" dt="2022-02-14T01:07:59.745" v="1391" actId="20577"/>
        <pc:sldMkLst>
          <pc:docMk/>
          <pc:sldMk cId="3804073637" sldId="391"/>
        </pc:sldMkLst>
        <pc:spChg chg="mod">
          <ac:chgData name="Thaw Zin Myint" userId="d1a7c0aa-7c16-4207-b3c1-f58ab6ee62b9" providerId="ADAL" clId="{E207D670-7C0A-48F4-AA58-6BD9ECDF7F51}" dt="2022-02-14T01:07:59.745" v="1391" actId="20577"/>
          <ac:spMkLst>
            <pc:docMk/>
            <pc:sldMk cId="3804073637" sldId="391"/>
            <ac:spMk id="1318" creationId="{00000000-0000-0000-0000-000000000000}"/>
          </ac:spMkLst>
        </pc:spChg>
      </pc:sldChg>
      <pc:sldChg chg="addSp delSp modSp add mod">
        <pc:chgData name="Thaw Zin Myint" userId="d1a7c0aa-7c16-4207-b3c1-f58ab6ee62b9" providerId="ADAL" clId="{E207D670-7C0A-48F4-AA58-6BD9ECDF7F51}" dt="2022-02-14T01:17:01.046" v="1506"/>
        <pc:sldMkLst>
          <pc:docMk/>
          <pc:sldMk cId="335133946" sldId="392"/>
        </pc:sldMkLst>
        <pc:spChg chg="add del mod">
          <ac:chgData name="Thaw Zin Myint" userId="d1a7c0aa-7c16-4207-b3c1-f58ab6ee62b9" providerId="ADAL" clId="{E207D670-7C0A-48F4-AA58-6BD9ECDF7F51}" dt="2022-02-14T01:13:52.127" v="1423" actId="478"/>
          <ac:spMkLst>
            <pc:docMk/>
            <pc:sldMk cId="335133946" sldId="392"/>
            <ac:spMk id="3" creationId="{CDDEF023-9DDE-429D-AB44-6BD3327B2BF2}"/>
          </ac:spMkLst>
        </pc:spChg>
        <pc:spChg chg="del">
          <ac:chgData name="Thaw Zin Myint" userId="d1a7c0aa-7c16-4207-b3c1-f58ab6ee62b9" providerId="ADAL" clId="{E207D670-7C0A-48F4-AA58-6BD9ECDF7F51}" dt="2022-02-14T01:13:50.379" v="1422" actId="478"/>
          <ac:spMkLst>
            <pc:docMk/>
            <pc:sldMk cId="335133946" sldId="392"/>
            <ac:spMk id="4" creationId="{523716A3-5B93-4DCF-85A8-01AE745FB807}"/>
          </ac:spMkLst>
        </pc:spChg>
        <pc:spChg chg="add mod">
          <ac:chgData name="Thaw Zin Myint" userId="d1a7c0aa-7c16-4207-b3c1-f58ab6ee62b9" providerId="ADAL" clId="{E207D670-7C0A-48F4-AA58-6BD9ECDF7F51}" dt="2022-02-14T01:16:25.187" v="1497" actId="20577"/>
          <ac:spMkLst>
            <pc:docMk/>
            <pc:sldMk cId="335133946" sldId="392"/>
            <ac:spMk id="9" creationId="{E2388419-F16C-41A3-8C6F-7363F2EB071D}"/>
          </ac:spMkLst>
        </pc:spChg>
        <pc:spChg chg="add mod">
          <ac:chgData name="Thaw Zin Myint" userId="d1a7c0aa-7c16-4207-b3c1-f58ab6ee62b9" providerId="ADAL" clId="{E207D670-7C0A-48F4-AA58-6BD9ECDF7F51}" dt="2022-02-14T01:16:40.110" v="1505" actId="20577"/>
          <ac:spMkLst>
            <pc:docMk/>
            <pc:sldMk cId="335133946" sldId="392"/>
            <ac:spMk id="10" creationId="{496EEB4C-AB0D-44BF-9AF6-7B5EE2E00D7F}"/>
          </ac:spMkLst>
        </pc:spChg>
        <pc:spChg chg="add mod">
          <ac:chgData name="Thaw Zin Myint" userId="d1a7c0aa-7c16-4207-b3c1-f58ab6ee62b9" providerId="ADAL" clId="{E207D670-7C0A-48F4-AA58-6BD9ECDF7F51}" dt="2022-02-14T01:17:01.046" v="1506"/>
          <ac:spMkLst>
            <pc:docMk/>
            <pc:sldMk cId="335133946" sldId="392"/>
            <ac:spMk id="11" creationId="{354E9B27-13F7-40DC-B802-D8A425BE79E4}"/>
          </ac:spMkLst>
        </pc:spChg>
        <pc:spChg chg="del">
          <ac:chgData name="Thaw Zin Myint" userId="d1a7c0aa-7c16-4207-b3c1-f58ab6ee62b9" providerId="ADAL" clId="{E207D670-7C0A-48F4-AA58-6BD9ECDF7F51}" dt="2022-02-14T01:13:53.608" v="1424" actId="478"/>
          <ac:spMkLst>
            <pc:docMk/>
            <pc:sldMk cId="335133946" sldId="392"/>
            <ac:spMk id="31" creationId="{8E8B2917-46F2-42B4-878F-3F58EDBF6DD5}"/>
          </ac:spMkLst>
        </pc:spChg>
        <pc:picChg chg="add mod">
          <ac:chgData name="Thaw Zin Myint" userId="d1a7c0aa-7c16-4207-b3c1-f58ab6ee62b9" providerId="ADAL" clId="{E207D670-7C0A-48F4-AA58-6BD9ECDF7F51}" dt="2022-02-14T01:14:00.675" v="1428" actId="1076"/>
          <ac:picMkLst>
            <pc:docMk/>
            <pc:sldMk cId="335133946" sldId="392"/>
            <ac:picMk id="5" creationId="{A4773AB2-5B15-4489-B85E-D012E751B69F}"/>
          </ac:picMkLst>
        </pc:picChg>
        <pc:picChg chg="add mod">
          <ac:chgData name="Thaw Zin Myint" userId="d1a7c0aa-7c16-4207-b3c1-f58ab6ee62b9" providerId="ADAL" clId="{E207D670-7C0A-48F4-AA58-6BD9ECDF7F51}" dt="2022-02-14T01:13:59.387" v="1427" actId="1076"/>
          <ac:picMkLst>
            <pc:docMk/>
            <pc:sldMk cId="335133946" sldId="392"/>
            <ac:picMk id="6" creationId="{8C1208B4-E9D3-4669-B927-53FBA16AFA08}"/>
          </ac:picMkLst>
        </pc:picChg>
      </pc:sldChg>
      <pc:sldChg chg="addSp delSp modSp add mod">
        <pc:chgData name="Thaw Zin Myint" userId="d1a7c0aa-7c16-4207-b3c1-f58ab6ee62b9" providerId="ADAL" clId="{E207D670-7C0A-48F4-AA58-6BD9ECDF7F51}" dt="2022-02-14T01:19:51.117" v="1576" actId="20577"/>
        <pc:sldMkLst>
          <pc:docMk/>
          <pc:sldMk cId="3597627107" sldId="393"/>
        </pc:sldMkLst>
        <pc:spChg chg="add del mod">
          <ac:chgData name="Thaw Zin Myint" userId="d1a7c0aa-7c16-4207-b3c1-f58ab6ee62b9" providerId="ADAL" clId="{E207D670-7C0A-48F4-AA58-6BD9ECDF7F51}" dt="2022-02-14T01:17:07.199" v="1508" actId="478"/>
          <ac:spMkLst>
            <pc:docMk/>
            <pc:sldMk cId="3597627107" sldId="393"/>
            <ac:spMk id="3" creationId="{F8094AA6-1512-4DF9-9581-8DFC3F785987}"/>
          </ac:spMkLst>
        </pc:spChg>
        <pc:spChg chg="del">
          <ac:chgData name="Thaw Zin Myint" userId="d1a7c0aa-7c16-4207-b3c1-f58ab6ee62b9" providerId="ADAL" clId="{E207D670-7C0A-48F4-AA58-6BD9ECDF7F51}" dt="2022-02-14T01:17:05.603" v="1507" actId="478"/>
          <ac:spMkLst>
            <pc:docMk/>
            <pc:sldMk cId="3597627107" sldId="393"/>
            <ac:spMk id="4" creationId="{523716A3-5B93-4DCF-85A8-01AE745FB807}"/>
          </ac:spMkLst>
        </pc:spChg>
        <pc:spChg chg="add mod">
          <ac:chgData name="Thaw Zin Myint" userId="d1a7c0aa-7c16-4207-b3c1-f58ab6ee62b9" providerId="ADAL" clId="{E207D670-7C0A-48F4-AA58-6BD9ECDF7F51}" dt="2022-02-14T01:17:22.782" v="1517" actId="20577"/>
          <ac:spMkLst>
            <pc:docMk/>
            <pc:sldMk cId="3597627107" sldId="393"/>
            <ac:spMk id="7" creationId="{9036CB2C-F569-4AD2-876D-1933DCDCD16D}"/>
          </ac:spMkLst>
        </pc:spChg>
        <pc:spChg chg="add mod">
          <ac:chgData name="Thaw Zin Myint" userId="d1a7c0aa-7c16-4207-b3c1-f58ab6ee62b9" providerId="ADAL" clId="{E207D670-7C0A-48F4-AA58-6BD9ECDF7F51}" dt="2022-02-14T01:19:26.978" v="1565" actId="1076"/>
          <ac:spMkLst>
            <pc:docMk/>
            <pc:sldMk cId="3597627107" sldId="393"/>
            <ac:spMk id="14" creationId="{AE92B614-EE39-4078-ABDE-C784AA85943B}"/>
          </ac:spMkLst>
        </pc:spChg>
        <pc:spChg chg="add mod">
          <ac:chgData name="Thaw Zin Myint" userId="d1a7c0aa-7c16-4207-b3c1-f58ab6ee62b9" providerId="ADAL" clId="{E207D670-7C0A-48F4-AA58-6BD9ECDF7F51}" dt="2022-02-14T01:19:26.978" v="1565" actId="1076"/>
          <ac:spMkLst>
            <pc:docMk/>
            <pc:sldMk cId="3597627107" sldId="393"/>
            <ac:spMk id="15" creationId="{FB905981-30BE-4378-B908-753188269C34}"/>
          </ac:spMkLst>
        </pc:spChg>
        <pc:spChg chg="add mod">
          <ac:chgData name="Thaw Zin Myint" userId="d1a7c0aa-7c16-4207-b3c1-f58ab6ee62b9" providerId="ADAL" clId="{E207D670-7C0A-48F4-AA58-6BD9ECDF7F51}" dt="2022-02-14T01:19:51.117" v="1576" actId="20577"/>
          <ac:spMkLst>
            <pc:docMk/>
            <pc:sldMk cId="3597627107" sldId="393"/>
            <ac:spMk id="16" creationId="{134D1302-3D52-47A1-9BA1-EDA425163F8B}"/>
          </ac:spMkLst>
        </pc:spChg>
        <pc:spChg chg="del">
          <ac:chgData name="Thaw Zin Myint" userId="d1a7c0aa-7c16-4207-b3c1-f58ab6ee62b9" providerId="ADAL" clId="{E207D670-7C0A-48F4-AA58-6BD9ECDF7F51}" dt="2022-02-14T01:17:09.877" v="1509" actId="478"/>
          <ac:spMkLst>
            <pc:docMk/>
            <pc:sldMk cId="3597627107" sldId="393"/>
            <ac:spMk id="31" creationId="{8E8B2917-46F2-42B4-878F-3F58EDBF6DD5}"/>
          </ac:spMkLst>
        </pc:spChg>
        <pc:picChg chg="add mod">
          <ac:chgData name="Thaw Zin Myint" userId="d1a7c0aa-7c16-4207-b3c1-f58ab6ee62b9" providerId="ADAL" clId="{E207D670-7C0A-48F4-AA58-6BD9ECDF7F51}" dt="2022-02-14T01:19:19.050" v="1564" actId="14100"/>
          <ac:picMkLst>
            <pc:docMk/>
            <pc:sldMk cId="3597627107" sldId="393"/>
            <ac:picMk id="6" creationId="{9A02BFE5-B641-4967-A198-EF5EE076696E}"/>
          </ac:picMkLst>
        </pc:picChg>
        <pc:picChg chg="add mod">
          <ac:chgData name="Thaw Zin Myint" userId="d1a7c0aa-7c16-4207-b3c1-f58ab6ee62b9" providerId="ADAL" clId="{E207D670-7C0A-48F4-AA58-6BD9ECDF7F51}" dt="2022-02-14T01:19:19.050" v="1564" actId="14100"/>
          <ac:picMkLst>
            <pc:docMk/>
            <pc:sldMk cId="3597627107" sldId="393"/>
            <ac:picMk id="9" creationId="{E6396764-298F-4890-8B6F-59E4A5A1D59F}"/>
          </ac:picMkLst>
        </pc:picChg>
        <pc:picChg chg="add mod">
          <ac:chgData name="Thaw Zin Myint" userId="d1a7c0aa-7c16-4207-b3c1-f58ab6ee62b9" providerId="ADAL" clId="{E207D670-7C0A-48F4-AA58-6BD9ECDF7F51}" dt="2022-02-14T01:19:19.050" v="1564" actId="14100"/>
          <ac:picMkLst>
            <pc:docMk/>
            <pc:sldMk cId="3597627107" sldId="393"/>
            <ac:picMk id="11" creationId="{A4C2D958-4919-4EAC-984F-6293FA4089BC}"/>
          </ac:picMkLst>
        </pc:picChg>
      </pc:sldChg>
      <pc:sldChg chg="addSp modSp add">
        <pc:chgData name="Thaw Zin Myint" userId="d1a7c0aa-7c16-4207-b3c1-f58ab6ee62b9" providerId="ADAL" clId="{E207D670-7C0A-48F4-AA58-6BD9ECDF7F51}" dt="2022-02-14T01:50:17.410" v="1904" actId="1076"/>
        <pc:sldMkLst>
          <pc:docMk/>
          <pc:sldMk cId="1017586934" sldId="394"/>
        </pc:sldMkLst>
        <pc:picChg chg="add mod">
          <ac:chgData name="Thaw Zin Myint" userId="d1a7c0aa-7c16-4207-b3c1-f58ab6ee62b9" providerId="ADAL" clId="{E207D670-7C0A-48F4-AA58-6BD9ECDF7F51}" dt="2022-02-14T01:42:27.064" v="1864"/>
          <ac:picMkLst>
            <pc:docMk/>
            <pc:sldMk cId="1017586934" sldId="394"/>
            <ac:picMk id="3" creationId="{5F2AD2EA-3558-4414-83EC-D62CF49DD917}"/>
          </ac:picMkLst>
        </pc:picChg>
        <pc:picChg chg="add mod">
          <ac:chgData name="Thaw Zin Myint" userId="d1a7c0aa-7c16-4207-b3c1-f58ab6ee62b9" providerId="ADAL" clId="{E207D670-7C0A-48F4-AA58-6BD9ECDF7F51}" dt="2022-02-14T01:50:14.619" v="1903" actId="1076"/>
          <ac:picMkLst>
            <pc:docMk/>
            <pc:sldMk cId="1017586934" sldId="394"/>
            <ac:picMk id="4" creationId="{20519CCF-D982-44C3-9653-D386D91CF773}"/>
          </ac:picMkLst>
        </pc:picChg>
        <pc:picChg chg="add mod">
          <ac:chgData name="Thaw Zin Myint" userId="d1a7c0aa-7c16-4207-b3c1-f58ab6ee62b9" providerId="ADAL" clId="{E207D670-7C0A-48F4-AA58-6BD9ECDF7F51}" dt="2022-02-14T01:50:17.410" v="1904" actId="1076"/>
          <ac:picMkLst>
            <pc:docMk/>
            <pc:sldMk cId="1017586934" sldId="394"/>
            <ac:picMk id="5" creationId="{6D3FD094-A0B2-4C20-B272-780FFD56193F}"/>
          </ac:picMkLst>
        </pc:picChg>
      </pc:sldChg>
      <pc:sldChg chg="addSp delSp modSp add mod">
        <pc:chgData name="Thaw Zin Myint" userId="d1a7c0aa-7c16-4207-b3c1-f58ab6ee62b9" providerId="ADAL" clId="{E207D670-7C0A-48F4-AA58-6BD9ECDF7F51}" dt="2022-02-14T01:48:02.891" v="1898" actId="1076"/>
        <pc:sldMkLst>
          <pc:docMk/>
          <pc:sldMk cId="2337841403" sldId="395"/>
        </pc:sldMkLst>
        <pc:picChg chg="del">
          <ac:chgData name="Thaw Zin Myint" userId="d1a7c0aa-7c16-4207-b3c1-f58ab6ee62b9" providerId="ADAL" clId="{E207D670-7C0A-48F4-AA58-6BD9ECDF7F51}" dt="2022-02-14T01:45:06.444" v="1872" actId="478"/>
          <ac:picMkLst>
            <pc:docMk/>
            <pc:sldMk cId="2337841403" sldId="395"/>
            <ac:picMk id="3" creationId="{5F2AD2EA-3558-4414-83EC-D62CF49DD917}"/>
          </ac:picMkLst>
        </pc:picChg>
        <pc:picChg chg="del">
          <ac:chgData name="Thaw Zin Myint" userId="d1a7c0aa-7c16-4207-b3c1-f58ab6ee62b9" providerId="ADAL" clId="{E207D670-7C0A-48F4-AA58-6BD9ECDF7F51}" dt="2022-02-14T01:45:06.815" v="1873" actId="478"/>
          <ac:picMkLst>
            <pc:docMk/>
            <pc:sldMk cId="2337841403" sldId="395"/>
            <ac:picMk id="4" creationId="{20519CCF-D982-44C3-9653-D386D91CF773}"/>
          </ac:picMkLst>
        </pc:picChg>
        <pc:picChg chg="add mod">
          <ac:chgData name="Thaw Zin Myint" userId="d1a7c0aa-7c16-4207-b3c1-f58ab6ee62b9" providerId="ADAL" clId="{E207D670-7C0A-48F4-AA58-6BD9ECDF7F51}" dt="2022-02-14T01:47:42.131" v="1891" actId="1076"/>
          <ac:picMkLst>
            <pc:docMk/>
            <pc:sldMk cId="2337841403" sldId="395"/>
            <ac:picMk id="5122" creationId="{BF44F0C4-06B9-4765-8F29-83E6BE0E1276}"/>
          </ac:picMkLst>
        </pc:picChg>
        <pc:picChg chg="add mod">
          <ac:chgData name="Thaw Zin Myint" userId="d1a7c0aa-7c16-4207-b3c1-f58ab6ee62b9" providerId="ADAL" clId="{E207D670-7C0A-48F4-AA58-6BD9ECDF7F51}" dt="2022-02-14T01:47:44.003" v="1892" actId="1076"/>
          <ac:picMkLst>
            <pc:docMk/>
            <pc:sldMk cId="2337841403" sldId="395"/>
            <ac:picMk id="5124" creationId="{AD1672D9-AACB-4A88-8CF0-01BC99A35211}"/>
          </ac:picMkLst>
        </pc:picChg>
        <pc:picChg chg="add mod">
          <ac:chgData name="Thaw Zin Myint" userId="d1a7c0aa-7c16-4207-b3c1-f58ab6ee62b9" providerId="ADAL" clId="{E207D670-7C0A-48F4-AA58-6BD9ECDF7F51}" dt="2022-02-14T01:48:02.891" v="1898" actId="1076"/>
          <ac:picMkLst>
            <pc:docMk/>
            <pc:sldMk cId="2337841403" sldId="395"/>
            <ac:picMk id="5126" creationId="{0D428E96-0363-4FC2-90D7-4BC230834C6D}"/>
          </ac:picMkLst>
        </pc:picChg>
      </pc:sldChg>
      <pc:sldChg chg="addSp delSp modSp add del">
        <pc:chgData name="Thaw Zin Myint" userId="d1a7c0aa-7c16-4207-b3c1-f58ab6ee62b9" providerId="ADAL" clId="{E207D670-7C0A-48F4-AA58-6BD9ECDF7F51}" dt="2022-02-14T01:50:20.374" v="1905" actId="47"/>
        <pc:sldMkLst>
          <pc:docMk/>
          <pc:sldMk cId="1815358072" sldId="396"/>
        </pc:sldMkLst>
        <pc:picChg chg="add del mod">
          <ac:chgData name="Thaw Zin Myint" userId="d1a7c0aa-7c16-4207-b3c1-f58ab6ee62b9" providerId="ADAL" clId="{E207D670-7C0A-48F4-AA58-6BD9ECDF7F51}" dt="2022-02-14T01:50:05.545" v="1899" actId="21"/>
          <ac:picMkLst>
            <pc:docMk/>
            <pc:sldMk cId="1815358072" sldId="396"/>
            <ac:picMk id="4098" creationId="{B9B2F254-D0A8-4DA9-BAA2-1B8313051FE0}"/>
          </ac:picMkLst>
        </pc:picChg>
      </pc:sldChg>
      <pc:sldChg chg="add del">
        <pc:chgData name="Thaw Zin Myint" userId="d1a7c0aa-7c16-4207-b3c1-f58ab6ee62b9" providerId="ADAL" clId="{E207D670-7C0A-48F4-AA58-6BD9ECDF7F51}" dt="2022-02-14T01:50:21.398" v="1906" actId="47"/>
        <pc:sldMkLst>
          <pc:docMk/>
          <pc:sldMk cId="3230941790" sldId="397"/>
        </pc:sldMkLst>
      </pc:sldChg>
    </pc:docChg>
  </pc:docChgLst>
  <pc:docChgLst>
    <pc:chgData name="Thaw Zin Myint" userId="S::thaw.zinmyint.mmrd@nielseniq.com::d1a7c0aa-7c16-4207-b3c1-f58ab6ee62b9" providerId="AD" clId="Web-{70F1F798-1E7D-378B-5EAC-982F6E357607}"/>
    <pc:docChg chg="addSld modSld sldOrd">
      <pc:chgData name="Thaw Zin Myint" userId="S::thaw.zinmyint.mmrd@nielseniq.com::d1a7c0aa-7c16-4207-b3c1-f58ab6ee62b9" providerId="AD" clId="Web-{70F1F798-1E7D-378B-5EAC-982F6E357607}" dt="2021-11-29T03:36:05.530" v="199"/>
      <pc:docMkLst>
        <pc:docMk/>
      </pc:docMkLst>
      <pc:sldChg chg="modSp">
        <pc:chgData name="Thaw Zin Myint" userId="S::thaw.zinmyint.mmrd@nielseniq.com::d1a7c0aa-7c16-4207-b3c1-f58ab6ee62b9" providerId="AD" clId="Web-{70F1F798-1E7D-378B-5EAC-982F6E357607}" dt="2021-11-29T02:49:40.963" v="62" actId="20577"/>
        <pc:sldMkLst>
          <pc:docMk/>
          <pc:sldMk cId="0" sldId="328"/>
        </pc:sldMkLst>
        <pc:spChg chg="mod">
          <ac:chgData name="Thaw Zin Myint" userId="S::thaw.zinmyint.mmrd@nielseniq.com::d1a7c0aa-7c16-4207-b3c1-f58ab6ee62b9" providerId="AD" clId="Web-{70F1F798-1E7D-378B-5EAC-982F6E357607}" dt="2021-11-29T02:49:40.963" v="62" actId="20577"/>
          <ac:spMkLst>
            <pc:docMk/>
            <pc:sldMk cId="0" sldId="328"/>
            <ac:spMk id="1318" creationId="{00000000-0000-0000-0000-000000000000}"/>
          </ac:spMkLst>
        </pc:spChg>
      </pc:sldChg>
      <pc:sldChg chg="ord">
        <pc:chgData name="Thaw Zin Myint" userId="S::thaw.zinmyint.mmrd@nielseniq.com::d1a7c0aa-7c16-4207-b3c1-f58ab6ee62b9" providerId="AD" clId="Web-{70F1F798-1E7D-378B-5EAC-982F6E357607}" dt="2021-11-29T03:36:05.530" v="199"/>
        <pc:sldMkLst>
          <pc:docMk/>
          <pc:sldMk cId="0" sldId="350"/>
        </pc:sldMkLst>
      </pc:sldChg>
      <pc:sldChg chg="modSp">
        <pc:chgData name="Thaw Zin Myint" userId="S::thaw.zinmyint.mmrd@nielseniq.com::d1a7c0aa-7c16-4207-b3c1-f58ab6ee62b9" providerId="AD" clId="Web-{70F1F798-1E7D-378B-5EAC-982F6E357607}" dt="2021-11-29T02:40:37.947" v="12" actId="1076"/>
        <pc:sldMkLst>
          <pc:docMk/>
          <pc:sldMk cId="314724401" sldId="367"/>
        </pc:sldMkLst>
        <pc:spChg chg="mod">
          <ac:chgData name="Thaw Zin Myint" userId="S::thaw.zinmyint.mmrd@nielseniq.com::d1a7c0aa-7c16-4207-b3c1-f58ab6ee62b9" providerId="AD" clId="Web-{70F1F798-1E7D-378B-5EAC-982F6E357607}" dt="2021-11-29T02:40:29.322" v="10" actId="1076"/>
          <ac:spMkLst>
            <pc:docMk/>
            <pc:sldMk cId="314724401" sldId="367"/>
            <ac:spMk id="19" creationId="{B3BBA2B2-9C42-4B35-945A-E907FB246EF3}"/>
          </ac:spMkLst>
        </pc:spChg>
        <pc:graphicFrameChg chg="mod modGraphic">
          <ac:chgData name="Thaw Zin Myint" userId="S::thaw.zinmyint.mmrd@nielseniq.com::d1a7c0aa-7c16-4207-b3c1-f58ab6ee62b9" providerId="AD" clId="Web-{70F1F798-1E7D-378B-5EAC-982F6E357607}" dt="2021-11-29T02:40:37.947" v="12" actId="1076"/>
          <ac:graphicFrameMkLst>
            <pc:docMk/>
            <pc:sldMk cId="314724401" sldId="367"/>
            <ac:graphicFrameMk id="3" creationId="{DD2B7B09-3343-4450-AAC4-580CB9428D91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70F1F798-1E7D-378B-5EAC-982F6E357607}" dt="2021-11-29T02:42:32.009" v="31"/>
        <pc:sldMkLst>
          <pc:docMk/>
          <pc:sldMk cId="3185688129" sldId="369"/>
        </pc:sldMkLst>
        <pc:spChg chg="mod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4" creationId="{523716A3-5B93-4DCF-85A8-01AE745FB807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5" creationId="{96FBADED-4CC5-4E53-ADB7-ADAB209C4EFB}"/>
          </ac:spMkLst>
        </pc:spChg>
        <pc:spChg chg="del">
          <ac:chgData name="Thaw Zin Myint" userId="S::thaw.zinmyint.mmrd@nielseniq.com::d1a7c0aa-7c16-4207-b3c1-f58ab6ee62b9" providerId="AD" clId="Web-{70F1F798-1E7D-378B-5EAC-982F6E357607}" dt="2021-11-29T02:41:08.791" v="14"/>
          <ac:spMkLst>
            <pc:docMk/>
            <pc:sldMk cId="3185688129" sldId="369"/>
            <ac:spMk id="19" creationId="{B3BBA2B2-9C42-4B35-945A-E907FB246EF3}"/>
          </ac:spMkLst>
        </pc:spChg>
        <pc:spChg chg="del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21" creationId="{5AA531D6-B0CE-48B0-8EB8-D7D5EC923343}"/>
          </ac:spMkLst>
        </pc:spChg>
        <pc:spChg chg="add mod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26" creationId="{A140B40E-1974-4C7A-83BB-03907CC35115}"/>
          </ac:spMkLst>
        </pc:spChg>
        <pc:spChg chg="add mod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28" creationId="{D50FE06A-10FF-485C-B62C-932B415E41ED}"/>
          </ac:spMkLst>
        </pc:spChg>
        <pc:spChg chg="add mod">
          <ac:chgData name="Thaw Zin Myint" userId="S::thaw.zinmyint.mmrd@nielseniq.com::d1a7c0aa-7c16-4207-b3c1-f58ab6ee62b9" providerId="AD" clId="Web-{70F1F798-1E7D-378B-5EAC-982F6E357607}" dt="2021-11-29T02:41:42.994" v="20"/>
          <ac:spMkLst>
            <pc:docMk/>
            <pc:sldMk cId="3185688129" sldId="369"/>
            <ac:spMk id="30" creationId="{18A90354-63B8-4CD1-B77D-865AA6E0C2BF}"/>
          </ac:spMkLst>
        </pc:spChg>
        <pc:graphicFrameChg chg="del">
          <ac:chgData name="Thaw Zin Myint" userId="S::thaw.zinmyint.mmrd@nielseniq.com::d1a7c0aa-7c16-4207-b3c1-f58ab6ee62b9" providerId="AD" clId="Web-{70F1F798-1E7D-378B-5EAC-982F6E357607}" dt="2021-11-29T02:41:10.306" v="15"/>
          <ac:graphicFrameMkLst>
            <pc:docMk/>
            <pc:sldMk cId="3185688129" sldId="369"/>
            <ac:graphicFrameMk id="3" creationId="{DD2B7B09-3343-4450-AAC4-580CB9428D91}"/>
          </ac:graphicFrameMkLst>
        </pc:graphicFrameChg>
        <pc:graphicFrameChg chg="add mod modGraphic">
          <ac:chgData name="Thaw Zin Myint" userId="S::thaw.zinmyint.mmrd@nielseniq.com::d1a7c0aa-7c16-4207-b3c1-f58ab6ee62b9" providerId="AD" clId="Web-{70F1F798-1E7D-378B-5EAC-982F6E357607}" dt="2021-11-29T02:42:32.009" v="31"/>
          <ac:graphicFrameMkLst>
            <pc:docMk/>
            <pc:sldMk cId="3185688129" sldId="369"/>
            <ac:graphicFrameMk id="7" creationId="{0E87A908-11CE-41CF-89DB-F59E788EE2D4}"/>
          </ac:graphicFrameMkLst>
        </pc:graphicFrameChg>
      </pc:sldChg>
      <pc:sldChg chg="addSp delSp modSp add mod replId modClrScheme chgLayout">
        <pc:chgData name="Thaw Zin Myint" userId="S::thaw.zinmyint.mmrd@nielseniq.com::d1a7c0aa-7c16-4207-b3c1-f58ab6ee62b9" providerId="AD" clId="Web-{70F1F798-1E7D-378B-5EAC-982F6E357607}" dt="2021-11-29T02:45:45.041" v="58"/>
        <pc:sldMkLst>
          <pc:docMk/>
          <pc:sldMk cId="2964961565" sldId="370"/>
        </pc:sldMkLst>
        <pc:spChg chg="mod">
          <ac:chgData name="Thaw Zin Myint" userId="S::thaw.zinmyint.mmrd@nielseniq.com::d1a7c0aa-7c16-4207-b3c1-f58ab6ee62b9" providerId="AD" clId="Web-{70F1F798-1E7D-378B-5EAC-982F6E357607}" dt="2021-11-29T02:44:24.510" v="40"/>
          <ac:spMkLst>
            <pc:docMk/>
            <pc:sldMk cId="2964961565" sldId="370"/>
            <ac:spMk id="4" creationId="{523716A3-5B93-4DCF-85A8-01AE745FB807}"/>
          </ac:spMkLst>
        </pc:spChg>
        <pc:spChg chg="add del">
          <ac:chgData name="Thaw Zin Myint" userId="S::thaw.zinmyint.mmrd@nielseniq.com::d1a7c0aa-7c16-4207-b3c1-f58ab6ee62b9" providerId="AD" clId="Web-{70F1F798-1E7D-378B-5EAC-982F6E357607}" dt="2021-11-29T02:44:24.510" v="40"/>
          <ac:spMkLst>
            <pc:docMk/>
            <pc:sldMk cId="2964961565" sldId="370"/>
            <ac:spMk id="5" creationId="{96FBADED-4CC5-4E53-ADB7-ADAB209C4EFB}"/>
          </ac:spMkLst>
        </pc:spChg>
        <pc:spChg chg="add del">
          <ac:chgData name="Thaw Zin Myint" userId="S::thaw.zinmyint.mmrd@nielseniq.com::d1a7c0aa-7c16-4207-b3c1-f58ab6ee62b9" providerId="AD" clId="Web-{70F1F798-1E7D-378B-5EAC-982F6E357607}" dt="2021-11-29T02:44:24.510" v="40"/>
          <ac:spMkLst>
            <pc:docMk/>
            <pc:sldMk cId="2964961565" sldId="370"/>
            <ac:spMk id="21" creationId="{5AA531D6-B0CE-48B0-8EB8-D7D5EC923343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21.572" v="37"/>
          <ac:spMkLst>
            <pc:docMk/>
            <pc:sldMk cId="2964961565" sldId="370"/>
            <ac:spMk id="23" creationId="{87BC5BD8-D439-4E3A-91C9-BCAD73D793F3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21.572" v="37"/>
          <ac:spMkLst>
            <pc:docMk/>
            <pc:sldMk cId="2964961565" sldId="370"/>
            <ac:spMk id="24" creationId="{4990F434-A600-4C32-8034-4923E7F537AC}"/>
          </ac:spMkLst>
        </pc:spChg>
        <pc:spChg chg="add del">
          <ac:chgData name="Thaw Zin Myint" userId="S::thaw.zinmyint.mmrd@nielseniq.com::d1a7c0aa-7c16-4207-b3c1-f58ab6ee62b9" providerId="AD" clId="Web-{70F1F798-1E7D-378B-5EAC-982F6E357607}" dt="2021-11-29T02:44:24.478" v="39"/>
          <ac:spMkLst>
            <pc:docMk/>
            <pc:sldMk cId="2964961565" sldId="370"/>
            <ac:spMk id="25" creationId="{DFEE877B-F769-42B8-AC21-FDF4F71C1F3A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16.916" v="35"/>
          <ac:spMkLst>
            <pc:docMk/>
            <pc:sldMk cId="2964961565" sldId="370"/>
            <ac:spMk id="26" creationId="{B91F8F6E-D6FF-4AF4-9145-433386080621}"/>
          </ac:spMkLst>
        </pc:spChg>
        <pc:spChg chg="add del">
          <ac:chgData name="Thaw Zin Myint" userId="S::thaw.zinmyint.mmrd@nielseniq.com::d1a7c0aa-7c16-4207-b3c1-f58ab6ee62b9" providerId="AD" clId="Web-{70F1F798-1E7D-378B-5EAC-982F6E357607}" dt="2021-11-29T02:44:24.478" v="39"/>
          <ac:spMkLst>
            <pc:docMk/>
            <pc:sldMk cId="2964961565" sldId="370"/>
            <ac:spMk id="27" creationId="{819F5CEB-14C7-46EA-9330-7BB81EE0C384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16.916" v="35"/>
          <ac:spMkLst>
            <pc:docMk/>
            <pc:sldMk cId="2964961565" sldId="370"/>
            <ac:spMk id="28" creationId="{8E8B2917-46F2-42B4-878F-3F58EDBF6DD5}"/>
          </ac:spMkLst>
        </pc:spChg>
        <pc:spChg chg="add mod">
          <ac:chgData name="Thaw Zin Myint" userId="S::thaw.zinmyint.mmrd@nielseniq.com::d1a7c0aa-7c16-4207-b3c1-f58ab6ee62b9" providerId="AD" clId="Web-{70F1F798-1E7D-378B-5EAC-982F6E357607}" dt="2021-11-29T02:44:24.510" v="40"/>
          <ac:spMkLst>
            <pc:docMk/>
            <pc:sldMk cId="2964961565" sldId="370"/>
            <ac:spMk id="29" creationId="{B91F8F6E-D6FF-4AF4-9145-433386080621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21.572" v="37"/>
          <ac:spMkLst>
            <pc:docMk/>
            <pc:sldMk cId="2964961565" sldId="370"/>
            <ac:spMk id="30" creationId="{E68DE3D9-DFFF-4325-BAAE-0FA9EA59590A}"/>
          </ac:spMkLst>
        </pc:spChg>
        <pc:spChg chg="add mod">
          <ac:chgData name="Thaw Zin Myint" userId="S::thaw.zinmyint.mmrd@nielseniq.com::d1a7c0aa-7c16-4207-b3c1-f58ab6ee62b9" providerId="AD" clId="Web-{70F1F798-1E7D-378B-5EAC-982F6E357607}" dt="2021-11-29T02:44:24.510" v="40"/>
          <ac:spMkLst>
            <pc:docMk/>
            <pc:sldMk cId="2964961565" sldId="370"/>
            <ac:spMk id="31" creationId="{8E8B2917-46F2-42B4-878F-3F58EDBF6DD5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21.572" v="37"/>
          <ac:spMkLst>
            <pc:docMk/>
            <pc:sldMk cId="2964961565" sldId="370"/>
            <ac:spMk id="32" creationId="{5686B44A-7EFF-4813-89FC-D3F67CF39CB3}"/>
          </ac:spMkLst>
        </pc:spChg>
        <pc:spChg chg="add del mod">
          <ac:chgData name="Thaw Zin Myint" userId="S::thaw.zinmyint.mmrd@nielseniq.com::d1a7c0aa-7c16-4207-b3c1-f58ab6ee62b9" providerId="AD" clId="Web-{70F1F798-1E7D-378B-5EAC-982F6E357607}" dt="2021-11-29T02:44:21.572" v="37"/>
          <ac:spMkLst>
            <pc:docMk/>
            <pc:sldMk cId="2964961565" sldId="370"/>
            <ac:spMk id="34" creationId="{F5299B51-6516-4CD1-A75D-ADA034948D6C}"/>
          </ac:spMkLst>
        </pc:spChg>
        <pc:graphicFrameChg chg="add mod modGraphic">
          <ac:chgData name="Thaw Zin Myint" userId="S::thaw.zinmyint.mmrd@nielseniq.com::d1a7c0aa-7c16-4207-b3c1-f58ab6ee62b9" providerId="AD" clId="Web-{70F1F798-1E7D-378B-5EAC-982F6E357607}" dt="2021-11-29T02:45:45.041" v="58"/>
          <ac:graphicFrameMkLst>
            <pc:docMk/>
            <pc:sldMk cId="2964961565" sldId="370"/>
            <ac:graphicFrameMk id="3" creationId="{C237169B-9875-4123-A4DE-01771C6A2F92}"/>
          </ac:graphicFrameMkLst>
        </pc:graphicFrameChg>
      </pc:sldChg>
      <pc:sldChg chg="addSp delSp modSp add ord replId">
        <pc:chgData name="Thaw Zin Myint" userId="S::thaw.zinmyint.mmrd@nielseniq.com::d1a7c0aa-7c16-4207-b3c1-f58ab6ee62b9" providerId="AD" clId="Web-{70F1F798-1E7D-378B-5EAC-982F6E357607}" dt="2021-11-29T03:04:38.839" v="87" actId="1076"/>
        <pc:sldMkLst>
          <pc:docMk/>
          <pc:sldMk cId="3223313293" sldId="371"/>
        </pc:sldMkLst>
        <pc:spChg chg="mod">
          <ac:chgData name="Thaw Zin Myint" userId="S::thaw.zinmyint.mmrd@nielseniq.com::d1a7c0aa-7c16-4207-b3c1-f58ab6ee62b9" providerId="AD" clId="Web-{70F1F798-1E7D-378B-5EAC-982F6E357607}" dt="2021-11-29T02:50:39.307" v="65" actId="20577"/>
          <ac:spMkLst>
            <pc:docMk/>
            <pc:sldMk cId="3223313293" sldId="371"/>
            <ac:spMk id="4" creationId="{523716A3-5B93-4DCF-85A8-01AE745FB807}"/>
          </ac:spMkLst>
        </pc:spChg>
        <pc:spChg chg="del">
          <ac:chgData name="Thaw Zin Myint" userId="S::thaw.zinmyint.mmrd@nielseniq.com::d1a7c0aa-7c16-4207-b3c1-f58ab6ee62b9" providerId="AD" clId="Web-{70F1F798-1E7D-378B-5EAC-982F6E357607}" dt="2021-11-29T03:03:17.168" v="80"/>
          <ac:spMkLst>
            <pc:docMk/>
            <pc:sldMk cId="3223313293" sldId="371"/>
            <ac:spMk id="5" creationId="{96FBADED-4CC5-4E53-ADB7-ADAB209C4EFB}"/>
          </ac:spMkLst>
        </pc:spChg>
        <pc:picChg chg="add mod">
          <ac:chgData name="Thaw Zin Myint" userId="S::thaw.zinmyint.mmrd@nielseniq.com::d1a7c0aa-7c16-4207-b3c1-f58ab6ee62b9" providerId="AD" clId="Web-{70F1F798-1E7D-378B-5EAC-982F6E357607}" dt="2021-11-29T03:03:08.605" v="78" actId="1076"/>
          <ac:picMkLst>
            <pc:docMk/>
            <pc:sldMk cId="3223313293" sldId="371"/>
            <ac:picMk id="2" creationId="{AABAA011-4CC2-49C5-B626-7AD6505E35CB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4:30.074" v="85" actId="1076"/>
          <ac:picMkLst>
            <pc:docMk/>
            <pc:sldMk cId="3223313293" sldId="371"/>
            <ac:picMk id="3" creationId="{31E8D1EC-6517-4080-8B2F-4C6EA43E6A6A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4:38.839" v="87" actId="1076"/>
          <ac:picMkLst>
            <pc:docMk/>
            <pc:sldMk cId="3223313293" sldId="371"/>
            <ac:picMk id="6" creationId="{F0FCB0C9-BF9C-4C9F-86EE-ECB85A792A12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06:54.277" v="119" actId="1076"/>
        <pc:sldMkLst>
          <pc:docMk/>
          <pc:sldMk cId="1206729329" sldId="372"/>
        </pc:sldMkLst>
        <pc:spChg chg="del">
          <ac:chgData name="Thaw Zin Myint" userId="S::thaw.zinmyint.mmrd@nielseniq.com::d1a7c0aa-7c16-4207-b3c1-f58ab6ee62b9" providerId="AD" clId="Web-{70F1F798-1E7D-378B-5EAC-982F6E357607}" dt="2021-11-29T03:05:53.230" v="106"/>
          <ac:spMkLst>
            <pc:docMk/>
            <pc:sldMk cId="1206729329" sldId="372"/>
            <ac:spMk id="5" creationId="{96FBADED-4CC5-4E53-ADB7-ADAB209C4EFB}"/>
          </ac:spMkLst>
        </pc:spChg>
        <pc:picChg chg="add del mod">
          <ac:chgData name="Thaw Zin Myint" userId="S::thaw.zinmyint.mmrd@nielseniq.com::d1a7c0aa-7c16-4207-b3c1-f58ab6ee62b9" providerId="AD" clId="Web-{70F1F798-1E7D-378B-5EAC-982F6E357607}" dt="2021-11-29T03:04:23.777" v="82"/>
          <ac:picMkLst>
            <pc:docMk/>
            <pc:sldMk cId="1206729329" sldId="372"/>
            <ac:picMk id="2" creationId="{69CEC37F-6FEA-4922-8EDC-24ABCF236733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6:46.074" v="118" actId="1076"/>
          <ac:picMkLst>
            <pc:docMk/>
            <pc:sldMk cId="1206729329" sldId="372"/>
            <ac:picMk id="3" creationId="{49A85EBD-20FB-444B-87D1-9C347488B9BD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6:54.277" v="119" actId="1076"/>
          <ac:picMkLst>
            <pc:docMk/>
            <pc:sldMk cId="1206729329" sldId="372"/>
            <ac:picMk id="6" creationId="{39313FCE-91D6-42B2-9CE5-74A2415BFC0E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6:44.293" v="117" actId="1076"/>
          <ac:picMkLst>
            <pc:docMk/>
            <pc:sldMk cId="1206729329" sldId="372"/>
            <ac:picMk id="7" creationId="{ACE796FE-35FD-4F89-B674-FE7B33E6C63B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06:35.168" v="112"/>
          <ac:picMkLst>
            <pc:docMk/>
            <pc:sldMk cId="1206729329" sldId="372"/>
            <ac:picMk id="8" creationId="{9E67B396-E3BB-41DB-80D1-54EF94668A3F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06:24.449" v="109"/>
          <ac:picMkLst>
            <pc:docMk/>
            <pc:sldMk cId="1206729329" sldId="372"/>
            <ac:picMk id="9" creationId="{008869B2-B1DB-42CD-B22B-24F54247E528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05:45.621" v="102"/>
          <ac:picMkLst>
            <pc:docMk/>
            <pc:sldMk cId="1206729329" sldId="372"/>
            <ac:picMk id="10" creationId="{2E27326C-35B2-4C8B-9D7C-1730E82FD657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06:35.168" v="111"/>
          <ac:picMkLst>
            <pc:docMk/>
            <pc:sldMk cId="1206729329" sldId="372"/>
            <ac:picMk id="11" creationId="{C12ABB56-C982-47E3-9CC8-7FE134531BEA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5:45.277" v="98" actId="1076"/>
          <ac:picMkLst>
            <pc:docMk/>
            <pc:sldMk cId="1206729329" sldId="372"/>
            <ac:picMk id="12" creationId="{D859D900-FF53-4021-9FC4-7CA421046B8D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05:45.511" v="100"/>
          <ac:picMkLst>
            <pc:docMk/>
            <pc:sldMk cId="1206729329" sldId="372"/>
            <ac:picMk id="13" creationId="{CDBD33C9-457C-4C14-A208-6E4A7E523FE5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08:20.434" v="132" actId="1076"/>
        <pc:sldMkLst>
          <pc:docMk/>
          <pc:sldMk cId="4236606156" sldId="373"/>
        </pc:sldMkLst>
        <pc:spChg chg="del">
          <ac:chgData name="Thaw Zin Myint" userId="S::thaw.zinmyint.mmrd@nielseniq.com::d1a7c0aa-7c16-4207-b3c1-f58ab6ee62b9" providerId="AD" clId="Web-{70F1F798-1E7D-378B-5EAC-982F6E357607}" dt="2021-11-29T03:07:20.480" v="128"/>
          <ac:spMkLst>
            <pc:docMk/>
            <pc:sldMk cId="4236606156" sldId="373"/>
            <ac:spMk id="5" creationId="{96FBADED-4CC5-4E53-ADB7-ADAB209C4EFB}"/>
          </ac:spMkLst>
        </pc:spChg>
        <pc:picChg chg="add mod">
          <ac:chgData name="Thaw Zin Myint" userId="S::thaw.zinmyint.mmrd@nielseniq.com::d1a7c0aa-7c16-4207-b3c1-f58ab6ee62b9" providerId="AD" clId="Web-{70F1F798-1E7D-378B-5EAC-982F6E357607}" dt="2021-11-29T03:08:20.434" v="132" actId="1076"/>
          <ac:picMkLst>
            <pc:docMk/>
            <pc:sldMk cId="4236606156" sldId="373"/>
            <ac:picMk id="2" creationId="{CCC5A4F2-1D83-4FCC-AAAF-49C1A5534F73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8:18.919" v="131" actId="1076"/>
          <ac:picMkLst>
            <pc:docMk/>
            <pc:sldMk cId="4236606156" sldId="373"/>
            <ac:picMk id="3" creationId="{9F499908-867F-468A-BD61-663A45139BC2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7:15.168" v="127" actId="1076"/>
          <ac:picMkLst>
            <pc:docMk/>
            <pc:sldMk cId="4236606156" sldId="373"/>
            <ac:picMk id="6" creationId="{C8CEB94D-F37F-468C-879A-7BE7334795BF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08:16.168" v="130" actId="1076"/>
          <ac:picMkLst>
            <pc:docMk/>
            <pc:sldMk cId="4236606156" sldId="373"/>
            <ac:picMk id="7" creationId="{EC914D68-A513-4E6D-AB4A-185BDE94DB7A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17:00.184" v="150" actId="1076"/>
        <pc:sldMkLst>
          <pc:docMk/>
          <pc:sldMk cId="378271404" sldId="374"/>
        </pc:sldMkLst>
        <pc:picChg chg="add mod">
          <ac:chgData name="Thaw Zin Myint" userId="S::thaw.zinmyint.mmrd@nielseniq.com::d1a7c0aa-7c16-4207-b3c1-f58ab6ee62b9" providerId="AD" clId="Web-{70F1F798-1E7D-378B-5EAC-982F6E357607}" dt="2021-11-29T03:09:18.152" v="134" actId="1076"/>
          <ac:picMkLst>
            <pc:docMk/>
            <pc:sldMk cId="378271404" sldId="374"/>
            <ac:picMk id="2" creationId="{8E0C5383-C887-419C-A134-9ED29DB59073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13:40.371" v="145"/>
          <ac:picMkLst>
            <pc:docMk/>
            <pc:sldMk cId="378271404" sldId="374"/>
            <ac:picMk id="3" creationId="{59AABA92-0443-4B69-A756-77E4B851C6EE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14:52.731" v="148" actId="1076"/>
          <ac:picMkLst>
            <pc:docMk/>
            <pc:sldMk cId="378271404" sldId="374"/>
            <ac:picMk id="6" creationId="{284ECA3C-63D1-47A6-A0C7-0C8D19A65B08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17:00.184" v="150" actId="1076"/>
          <ac:picMkLst>
            <pc:docMk/>
            <pc:sldMk cId="378271404" sldId="374"/>
            <ac:picMk id="7" creationId="{BF2B1429-09B8-4E60-89BD-592699A2F9C5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19:16.341" v="152" actId="1076"/>
        <pc:sldMkLst>
          <pc:docMk/>
          <pc:sldMk cId="3664124554" sldId="375"/>
        </pc:sldMkLst>
        <pc:picChg chg="add mod">
          <ac:chgData name="Thaw Zin Myint" userId="S::thaw.zinmyint.mmrd@nielseniq.com::d1a7c0aa-7c16-4207-b3c1-f58ab6ee62b9" providerId="AD" clId="Web-{70F1F798-1E7D-378B-5EAC-982F6E357607}" dt="2021-11-29T03:11:29.215" v="138" actId="1076"/>
          <ac:picMkLst>
            <pc:docMk/>
            <pc:sldMk cId="3664124554" sldId="375"/>
            <ac:picMk id="2" creationId="{1231CF36-7AE7-494D-9A0C-E89E21C8B3F2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11:44.481" v="140" actId="1076"/>
          <ac:picMkLst>
            <pc:docMk/>
            <pc:sldMk cId="3664124554" sldId="375"/>
            <ac:picMk id="3" creationId="{C448BF29-F0E4-4437-A7FA-FFDCBB5DF2EA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12:16.496" v="142"/>
          <ac:picMkLst>
            <pc:docMk/>
            <pc:sldMk cId="3664124554" sldId="375"/>
            <ac:picMk id="6" creationId="{CDDE31FB-8B9A-45E2-9531-44EFA79C50C3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19:16.341" v="152" actId="1076"/>
          <ac:picMkLst>
            <pc:docMk/>
            <pc:sldMk cId="3664124554" sldId="375"/>
            <ac:picMk id="7" creationId="{C8946F3D-015D-4D7F-8591-BF014C9EA16B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24:36.638" v="163" actId="1076"/>
        <pc:sldMkLst>
          <pc:docMk/>
          <pc:sldMk cId="315651517" sldId="376"/>
        </pc:sldMkLst>
        <pc:picChg chg="add del mod">
          <ac:chgData name="Thaw Zin Myint" userId="S::thaw.zinmyint.mmrd@nielseniq.com::d1a7c0aa-7c16-4207-b3c1-f58ab6ee62b9" providerId="AD" clId="Web-{70F1F798-1E7D-378B-5EAC-982F6E357607}" dt="2021-11-29T03:19:50.856" v="155"/>
          <ac:picMkLst>
            <pc:docMk/>
            <pc:sldMk cId="315651517" sldId="376"/>
            <ac:picMk id="2" creationId="{DB246686-500C-49E1-B6E2-1831B1402ED9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19:39.700" v="153"/>
          <ac:picMkLst>
            <pc:docMk/>
            <pc:sldMk cId="315651517" sldId="376"/>
            <ac:picMk id="3" creationId="{60707006-7CF8-4C4E-809B-2BD6BE909687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24:18.904" v="159" actId="1076"/>
          <ac:picMkLst>
            <pc:docMk/>
            <pc:sldMk cId="315651517" sldId="376"/>
            <ac:picMk id="6" creationId="{0A207946-4BCB-41E4-8F39-1AB183A548C7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24:23.747" v="161" actId="1076"/>
          <ac:picMkLst>
            <pc:docMk/>
            <pc:sldMk cId="315651517" sldId="376"/>
            <ac:picMk id="7" creationId="{756B4140-B4DD-4312-B4FF-BADF6F32331D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24:36.638" v="163" actId="1076"/>
          <ac:picMkLst>
            <pc:docMk/>
            <pc:sldMk cId="315651517" sldId="376"/>
            <ac:picMk id="8" creationId="{FE45791B-8279-40DD-885A-A5FE8A629662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32:45.733" v="198" actId="1076"/>
        <pc:sldMkLst>
          <pc:docMk/>
          <pc:sldMk cId="2110884865" sldId="377"/>
        </pc:sldMkLst>
        <pc:picChg chg="add del mod">
          <ac:chgData name="Thaw Zin Myint" userId="S::thaw.zinmyint.mmrd@nielseniq.com::d1a7c0aa-7c16-4207-b3c1-f58ab6ee62b9" providerId="AD" clId="Web-{70F1F798-1E7D-378B-5EAC-982F6E357607}" dt="2021-11-29T03:24:40.232" v="164"/>
          <ac:picMkLst>
            <pc:docMk/>
            <pc:sldMk cId="2110884865" sldId="377"/>
            <ac:picMk id="2" creationId="{E2E5C530-E649-446D-8D1C-9AEEA3D92F40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32:45.670" v="197" actId="1076"/>
          <ac:picMkLst>
            <pc:docMk/>
            <pc:sldMk cId="2110884865" sldId="377"/>
            <ac:picMk id="3" creationId="{8808CD53-758B-4AF4-B47E-4B167FCD2C95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32:45.733" v="198" actId="1076"/>
          <ac:picMkLst>
            <pc:docMk/>
            <pc:sldMk cId="2110884865" sldId="377"/>
            <ac:picMk id="6" creationId="{0BCB4E89-A7EE-43C1-B124-0647A569677B}"/>
          </ac:picMkLst>
        </pc:picChg>
      </pc:sldChg>
      <pc:sldChg chg="addSp modSp add replId">
        <pc:chgData name="Thaw Zin Myint" userId="S::thaw.zinmyint.mmrd@nielseniq.com::d1a7c0aa-7c16-4207-b3c1-f58ab6ee62b9" providerId="AD" clId="Web-{70F1F798-1E7D-378B-5EAC-982F6E357607}" dt="2021-11-29T03:27:25.966" v="176" actId="1076"/>
        <pc:sldMkLst>
          <pc:docMk/>
          <pc:sldMk cId="636182972" sldId="378"/>
        </pc:sldMkLst>
        <pc:picChg chg="add mod">
          <ac:chgData name="Thaw Zin Myint" userId="S::thaw.zinmyint.mmrd@nielseniq.com::d1a7c0aa-7c16-4207-b3c1-f58ab6ee62b9" providerId="AD" clId="Web-{70F1F798-1E7D-378B-5EAC-982F6E357607}" dt="2021-11-29T03:25:13.357" v="172" actId="1076"/>
          <ac:picMkLst>
            <pc:docMk/>
            <pc:sldMk cId="636182972" sldId="378"/>
            <ac:picMk id="2" creationId="{CCCAE911-0625-403C-AC14-9AD3A18D7EC6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25:30.029" v="174" actId="1076"/>
          <ac:picMkLst>
            <pc:docMk/>
            <pc:sldMk cId="636182972" sldId="378"/>
            <ac:picMk id="3" creationId="{C58DE2F4-CE47-49D6-9C0C-98DBD8DBFEF9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27:25.966" v="176" actId="1076"/>
          <ac:picMkLst>
            <pc:docMk/>
            <pc:sldMk cId="636182972" sldId="378"/>
            <ac:picMk id="6" creationId="{18FED8E0-2BF4-41FC-BCC0-634C29259280}"/>
          </ac:picMkLst>
        </pc:picChg>
      </pc:sldChg>
      <pc:sldChg chg="addSp delSp modSp add replId">
        <pc:chgData name="Thaw Zin Myint" userId="S::thaw.zinmyint.mmrd@nielseniq.com::d1a7c0aa-7c16-4207-b3c1-f58ab6ee62b9" providerId="AD" clId="Web-{70F1F798-1E7D-378B-5EAC-982F6E357607}" dt="2021-11-29T03:31:09.936" v="195" actId="1076"/>
        <pc:sldMkLst>
          <pc:docMk/>
          <pc:sldMk cId="67391746" sldId="379"/>
        </pc:sldMkLst>
        <pc:picChg chg="add mod">
          <ac:chgData name="Thaw Zin Myint" userId="S::thaw.zinmyint.mmrd@nielseniq.com::d1a7c0aa-7c16-4207-b3c1-f58ab6ee62b9" providerId="AD" clId="Web-{70F1F798-1E7D-378B-5EAC-982F6E357607}" dt="2021-11-29T03:30:55.248" v="189" actId="1076"/>
          <ac:picMkLst>
            <pc:docMk/>
            <pc:sldMk cId="67391746" sldId="379"/>
            <ac:picMk id="2" creationId="{922EB849-7875-48B2-A93C-A86E6FBA7647}"/>
          </ac:picMkLst>
        </pc:picChg>
        <pc:picChg chg="add del mod">
          <ac:chgData name="Thaw Zin Myint" userId="S::thaw.zinmyint.mmrd@nielseniq.com::d1a7c0aa-7c16-4207-b3c1-f58ab6ee62b9" providerId="AD" clId="Web-{70F1F798-1E7D-378B-5EAC-982F6E357607}" dt="2021-11-29T03:29:09.826" v="180"/>
          <ac:picMkLst>
            <pc:docMk/>
            <pc:sldMk cId="67391746" sldId="379"/>
            <ac:picMk id="3" creationId="{2D547251-30DE-4FF3-BBA9-5FB845EBDCB0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31:04.310" v="190" actId="1076"/>
          <ac:picMkLst>
            <pc:docMk/>
            <pc:sldMk cId="67391746" sldId="379"/>
            <ac:picMk id="6" creationId="{E73DD23A-60A0-45F2-B3D8-C444F03354BF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31:09.936" v="195" actId="1076"/>
          <ac:picMkLst>
            <pc:docMk/>
            <pc:sldMk cId="67391746" sldId="379"/>
            <ac:picMk id="7" creationId="{F971E57F-AE0F-4E61-B2EB-F51B97692133}"/>
          </ac:picMkLst>
        </pc:picChg>
        <pc:picChg chg="add mod">
          <ac:chgData name="Thaw Zin Myint" userId="S::thaw.zinmyint.mmrd@nielseniq.com::d1a7c0aa-7c16-4207-b3c1-f58ab6ee62b9" providerId="AD" clId="Web-{70F1F798-1E7D-378B-5EAC-982F6E357607}" dt="2021-11-29T03:31:05.139" v="194" actId="1076"/>
          <ac:picMkLst>
            <pc:docMk/>
            <pc:sldMk cId="67391746" sldId="379"/>
            <ac:picMk id="8" creationId="{7EEE0EB2-3A5D-4B71-9ABA-56CDB8A27671}"/>
          </ac:picMkLst>
        </pc:picChg>
      </pc:sldChg>
      <pc:sldChg chg="add replId">
        <pc:chgData name="Thaw Zin Myint" userId="S::thaw.zinmyint.mmrd@nielseniq.com::d1a7c0aa-7c16-4207-b3c1-f58ab6ee62b9" providerId="AD" clId="Web-{70F1F798-1E7D-378B-5EAC-982F6E357607}" dt="2021-11-29T03:02:52.933" v="74"/>
        <pc:sldMkLst>
          <pc:docMk/>
          <pc:sldMk cId="1406615360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ad1bc6b2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6ad1bc6b2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17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19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98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66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538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58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046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48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198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53ca4c4d0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53ca4c4d0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53ca4c4d0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53ca4c4d0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96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393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26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51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508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719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1110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a7196a71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a7196a71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a277aabfd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a277aabfd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53ca4c4d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a53ca4c4d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53ca4c4d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a53ca4c4d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466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9f07595f7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9f07595f7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21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12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139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ad1bc6b20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6ad1bc6b20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6ad1bc6b20_2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60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White/photo">
  <p:cSld name="Cover - White/photo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r="6785" b="21352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20829"/>
          <a:stretch/>
        </p:blipFill>
        <p:spPr>
          <a:xfrm>
            <a:off x="875" y="0"/>
            <a:ext cx="72381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54650" y="1097925"/>
            <a:ext cx="42279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54650" y="2802800"/>
            <a:ext cx="42279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>
            <a:off x="6641100" y="0"/>
            <a:ext cx="2502900" cy="2502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26457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>
              <a:defRPr sz="600">
                <a:latin typeface="Montserrat" panose="020B060402020202020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7" name="Google Shape;436;p49"/>
          <p:cNvSpPr txBox="1"/>
          <p:nvPr/>
        </p:nvSpPr>
        <p:spPr>
          <a:xfrm>
            <a:off x="354650" y="19333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 panose="020B0604020202020204" charset="0"/>
                <a:ea typeface="Montserrat"/>
                <a:cs typeface="Montserrat"/>
                <a:sym typeface="Montserrat"/>
              </a:rPr>
              <a:t>Divider slides</a:t>
            </a:r>
            <a:endParaRPr sz="3000" b="1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5804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84923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black" preserve="1">
  <p:cSld name="Cover - black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4658" y="429625"/>
            <a:ext cx="6655751" cy="169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19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4658" y="2086775"/>
            <a:ext cx="6655751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5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354649" y="3523140"/>
            <a:ext cx="3553963" cy="524509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2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34" b="1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03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grey">
  <p:cSld name="Inside - White/gre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3"/>
          </p:nvPr>
        </p:nvSpPr>
        <p:spPr>
          <a:xfrm>
            <a:off x="35465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5"/>
          </p:nvPr>
        </p:nvSpPr>
        <p:spPr>
          <a:xfrm>
            <a:off x="35465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5" name="Google Shape;185;p18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4986586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73368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3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2pPr>
            <a:lvl3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3pPr>
            <a:lvl4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4pPr>
            <a:lvl5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9;p11"/>
          <p:cNvSpPr txBox="1"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4358" y="620550"/>
            <a:ext cx="8165593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57950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27686"/>
            <a:ext cx="8162758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591172" y="2016354"/>
            <a:ext cx="816877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1"/>
          <p:cNvSpPr txBox="1"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1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06343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16737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7" y="1316737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F607A-2106-45A4-B8AB-286C08831B03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1700358" y="3278887"/>
            <a:ext cx="35573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>
                <a:solidFill>
                  <a:schemeClr val="bg1"/>
                </a:solidFill>
                <a:latin typeface="+mn-lt"/>
                <a:cs typeface="Calibri" charset="0"/>
              </a:rPr>
              <a:t>Copyright © 2019 The Nielsen Company</a:t>
            </a:r>
            <a:r>
              <a:rPr lang="en-US" sz="600" baseline="0">
                <a:solidFill>
                  <a:schemeClr val="bg1"/>
                </a:solidFill>
                <a:latin typeface="+mn-lt"/>
                <a:cs typeface="Calibri" charset="0"/>
              </a:rPr>
              <a:t> </a:t>
            </a:r>
            <a:r>
              <a:rPr lang="en-US" sz="600">
                <a:solidFill>
                  <a:schemeClr val="bg1"/>
                </a:solidFill>
                <a:latin typeface="+mn-lt"/>
                <a:cs typeface="Calibri" charset="0"/>
              </a:rPr>
              <a:t>(US), LLC. Confidential and proprietary. Do not distribute.</a:t>
            </a:r>
          </a:p>
        </p:txBody>
      </p:sp>
      <p:pic>
        <p:nvPicPr>
          <p:cNvPr id="10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p11"/>
          <p:cNvSpPr txBox="1"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1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29348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1" y="354212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9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8739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>
  <p:cSld name="Inside - White/lattice righ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0147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sidebar">
  <p:cSld name="Inside - White/sideba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6573350" y="3870575"/>
            <a:ext cx="1304700" cy="13044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ctrTitle" idx="2"/>
          </p:nvPr>
        </p:nvSpPr>
        <p:spPr>
          <a:xfrm>
            <a:off x="6749575" y="2229250"/>
            <a:ext cx="2195400" cy="15780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defRPr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524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column">
  <p:cSld name="Inside - White/photo right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l="35322" t="12617" r="36773"/>
          <a:stretch/>
        </p:blipFill>
        <p:spPr>
          <a:xfrm>
            <a:off x="6573350" y="50"/>
            <a:ext cx="2573645" cy="51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5901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5901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261624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White/text left">
  <p:cSld name="Divider - White/text lef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5" name="Google Shape;255;p26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354650" y="991550"/>
            <a:ext cx="4041600" cy="15780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defRPr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757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">
  <p:cSld name="Cover - white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354650" y="1097925"/>
            <a:ext cx="55713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354650" y="2802800"/>
            <a:ext cx="55713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40884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white/text right">
  <p:cSld name="Divider - white/text righ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9" name="Google Shape;269;p28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ctrTitle"/>
          </p:nvPr>
        </p:nvSpPr>
        <p:spPr>
          <a:xfrm>
            <a:off x="4747850" y="2705568"/>
            <a:ext cx="4041600" cy="157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defRPr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849894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White/photo left">
  <p:cSld name="Divider - White/photo lef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0"/>
          <p:cNvPicPr preferRelativeResize="0"/>
          <p:nvPr/>
        </p:nvPicPr>
        <p:blipFill rotWithShape="1">
          <a:blip r:embed="rId2">
            <a:alphaModFix/>
          </a:blip>
          <a:srcRect l="37898" t="29431" r="1896" b="2313"/>
          <a:stretch/>
        </p:blipFill>
        <p:spPr>
          <a:xfrm>
            <a:off x="0" y="-425"/>
            <a:ext cx="7262450" cy="5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;p3">
            <a:extLst>
              <a:ext uri="{FF2B5EF4-FFF2-40B4-BE49-F238E27FC236}">
                <a16:creationId xmlns:a16="http://schemas.microsoft.com/office/drawing/2014/main" id="{0ADA2F69-1ACE-1F4C-B11A-314808EE5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0829"/>
          <a:stretch/>
        </p:blipFill>
        <p:spPr>
          <a:xfrm rot="10800000">
            <a:off x="1905821" y="0"/>
            <a:ext cx="72381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2;p8">
            <a:extLst>
              <a:ext uri="{FF2B5EF4-FFF2-40B4-BE49-F238E27FC236}">
                <a16:creationId xmlns:a16="http://schemas.microsoft.com/office/drawing/2014/main" id="{B618B09B-4EDE-7B4C-AB69-C4A1A7783280}"/>
              </a:ext>
            </a:extLst>
          </p:cNvPr>
          <p:cNvSpPr/>
          <p:nvPr/>
        </p:nvSpPr>
        <p:spPr>
          <a:xfrm rot="10800000">
            <a:off x="1969024" y="-422"/>
            <a:ext cx="2592600" cy="25971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3;p8">
            <a:extLst>
              <a:ext uri="{FF2B5EF4-FFF2-40B4-BE49-F238E27FC236}">
                <a16:creationId xmlns:a16="http://schemas.microsoft.com/office/drawing/2014/main" id="{3D343AA7-C545-1040-8DDF-A8CA18DCE61D}"/>
              </a:ext>
            </a:extLst>
          </p:cNvPr>
          <p:cNvSpPr/>
          <p:nvPr/>
        </p:nvSpPr>
        <p:spPr>
          <a:xfrm>
            <a:off x="-7" y="2584191"/>
            <a:ext cx="2566200" cy="25707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ctrTitle"/>
          </p:nvPr>
        </p:nvSpPr>
        <p:spPr>
          <a:xfrm>
            <a:off x="4747850" y="991550"/>
            <a:ext cx="4041600" cy="15780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defRPr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35443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>
  <p:cSld name="Inside - White 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57875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White">
  <p:cSld name="Quote - White"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5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55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0" name="Google Shape;310;p34"/>
          <p:cNvSpPr txBox="1">
            <a:spLocks noGrp="1"/>
          </p:cNvSpPr>
          <p:nvPr>
            <p:ph type="ctrTitle"/>
          </p:nvPr>
        </p:nvSpPr>
        <p:spPr>
          <a:xfrm>
            <a:off x="354650" y="332075"/>
            <a:ext cx="6660000" cy="1470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defRPr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1"/>
          </p:nvPr>
        </p:nvSpPr>
        <p:spPr>
          <a:xfrm>
            <a:off x="354643" y="1938925"/>
            <a:ext cx="55509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50041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Thank you - White"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354650" y="1959975"/>
            <a:ext cx="29523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Thank you.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1"/>
          </p:nvPr>
        </p:nvSpPr>
        <p:spPr>
          <a:xfrm>
            <a:off x="354650" y="3305475"/>
            <a:ext cx="27162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 b="1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2"/>
          </p:nvPr>
        </p:nvSpPr>
        <p:spPr>
          <a:xfrm>
            <a:off x="354650" y="3460575"/>
            <a:ext cx="27162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26118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- white">
  <p:cSld name="End slide - white">
    <p:bg>
      <p:bgPr>
        <a:solidFill>
          <a:srgbClr val="FFFFFF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500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6" name="Google Shape;346;p39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1"/>
          </p:nvPr>
        </p:nvSpPr>
        <p:spPr>
          <a:xfrm>
            <a:off x="354650" y="3305475"/>
            <a:ext cx="27162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 b="1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2"/>
          </p:nvPr>
        </p:nvSpPr>
        <p:spPr>
          <a:xfrm>
            <a:off x="354650" y="3460575"/>
            <a:ext cx="27162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b="1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67261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56119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37479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_Title Full Logo BLUE">
  <p:cSld name="02_Title Full Logo BLU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287929" y="3136392"/>
            <a:ext cx="6919293" cy="49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1500" cap="none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ctrTitle"/>
          </p:nvPr>
        </p:nvSpPr>
        <p:spPr>
          <a:xfrm>
            <a:off x="242829" y="2112264"/>
            <a:ext cx="6919972" cy="98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1900" b="1" cap="none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2"/>
          </p:nvPr>
        </p:nvSpPr>
        <p:spPr>
          <a:xfrm>
            <a:off x="247427" y="4106104"/>
            <a:ext cx="2891063" cy="52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tx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4688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Divider_NoText">
  <p:cSld name="13_Divider_No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4646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white grid">
  <p:cSld name="Cover - white grid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l="149" t="149" r="149"/>
          <a:stretch/>
        </p:blipFill>
        <p:spPr>
          <a:xfrm>
            <a:off x="0" y="0"/>
            <a:ext cx="9139920" cy="51511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ctrTitle"/>
          </p:nvPr>
        </p:nvSpPr>
        <p:spPr>
          <a:xfrm>
            <a:off x="354650" y="380025"/>
            <a:ext cx="6268200" cy="1138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354650" y="1403300"/>
            <a:ext cx="6268200" cy="494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>
            <a:off x="354650" y="2195900"/>
            <a:ext cx="41922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>
            <a:off x="354650" y="2351000"/>
            <a:ext cx="41922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49" y="4557423"/>
            <a:ext cx="1329236" cy="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370679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Title and Content">
  <p:cSld name="05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593725" y="354013"/>
            <a:ext cx="8165592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594360" y="819150"/>
            <a:ext cx="816559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594360" y="1490472"/>
            <a:ext cx="8165592" cy="305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0"/>
              <a:buChar char="•"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594359" y="4780026"/>
            <a:ext cx="81655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SzPts val="800"/>
              <a:buNone/>
              <a:defRPr sz="800" b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109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_Title N-tab BLUE">
  <p:cSld name="01_Title N-tab BLU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>
            <a:spLocks noGrp="1"/>
          </p:cNvSpPr>
          <p:nvPr>
            <p:ph type="subTitle" idx="1"/>
          </p:nvPr>
        </p:nvSpPr>
        <p:spPr>
          <a:xfrm>
            <a:off x="287929" y="3019821"/>
            <a:ext cx="6919293" cy="49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1500" cap="none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247427" y="4106104"/>
            <a:ext cx="2891063" cy="52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tx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49"/>
          <p:cNvSpPr txBox="1">
            <a:spLocks noGrp="1"/>
          </p:cNvSpPr>
          <p:nvPr>
            <p:ph type="ctrTitle"/>
          </p:nvPr>
        </p:nvSpPr>
        <p:spPr>
          <a:xfrm>
            <a:off x="242829" y="2038350"/>
            <a:ext cx="6919972" cy="98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1900" b="1" cap="none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582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Title and Content 1">
  <p:cSld name="05_Title and Content 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10000a2a3_0_554"/>
          <p:cNvSpPr txBox="1">
            <a:spLocks noGrp="1"/>
          </p:cNvSpPr>
          <p:nvPr>
            <p:ph type="title"/>
          </p:nvPr>
        </p:nvSpPr>
        <p:spPr>
          <a:xfrm>
            <a:off x="594360" y="507492"/>
            <a:ext cx="8144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900" i="0" u="none" strike="noStrike" cap="none">
                <a:solidFill>
                  <a:schemeClr val="tx1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9D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9" name="Google Shape;569;g710000a2a3_0_554"/>
          <p:cNvSpPr txBox="1">
            <a:spLocks noGrp="1"/>
          </p:cNvSpPr>
          <p:nvPr>
            <p:ph type="body" idx="1"/>
          </p:nvPr>
        </p:nvSpPr>
        <p:spPr>
          <a:xfrm>
            <a:off x="594360" y="1515618"/>
            <a:ext cx="81687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200" i="0" u="none" strike="noStrike" cap="none">
                <a:solidFill>
                  <a:schemeClr val="tx1"/>
                </a:solidFill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i="0" u="none" strike="noStrike" cap="none">
                <a:solidFill>
                  <a:schemeClr val="dk2"/>
                </a:solidFill>
              </a:defRPr>
            </a:lvl2pPr>
            <a:lvl3pPr marL="1371600" marR="0" lvl="2" indent="-3175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 i="0" u="none" strike="noStrike" cap="none">
                <a:solidFill>
                  <a:schemeClr val="dk2"/>
                </a:solidFill>
              </a:defRPr>
            </a:lvl3pPr>
            <a:lvl4pPr marL="1828800" marR="0" lvl="3" indent="-3048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 i="0" u="none" strike="noStrike" cap="none">
                <a:solidFill>
                  <a:schemeClr val="dk2"/>
                </a:solidFill>
              </a:defRPr>
            </a:lvl4pPr>
            <a:lvl5pPr marL="2286000" marR="0" lvl="4" indent="-3048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 i="0" u="none" strike="noStrike" cap="none">
                <a:solidFill>
                  <a:schemeClr val="dk2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0" name="Google Shape;570;g710000a2a3_0_554"/>
          <p:cNvSpPr txBox="1">
            <a:spLocks noGrp="1"/>
          </p:cNvSpPr>
          <p:nvPr>
            <p:ph type="body" idx="2"/>
          </p:nvPr>
        </p:nvSpPr>
        <p:spPr>
          <a:xfrm>
            <a:off x="594360" y="960120"/>
            <a:ext cx="8160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500" i="0" u="none" strike="noStrike" cap="none">
                <a:solidFill>
                  <a:schemeClr val="tx1"/>
                </a:solidFill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 b="1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600" b="1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1" name="Google Shape;571;g710000a2a3_0_554"/>
          <p:cNvSpPr txBox="1">
            <a:spLocks noGrp="1"/>
          </p:cNvSpPr>
          <p:nvPr>
            <p:ph type="ftr" idx="11"/>
          </p:nvPr>
        </p:nvSpPr>
        <p:spPr>
          <a:xfrm>
            <a:off x="609600" y="4571999"/>
            <a:ext cx="8153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0"/>
              </a:spcBef>
              <a:spcAft>
                <a:spcPts val="0"/>
              </a:spcAft>
              <a:buSzPts val="1400"/>
              <a:buFont typeface="Open Sans"/>
              <a:buNone/>
              <a:defRPr sz="8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925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End Slide Full Logo BLUE">
  <p:cSld name="16_End Slide Full Logo BLU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418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0"/>
          <p:cNvSpPr txBox="1">
            <a:spLocks noGrp="1"/>
          </p:cNvSpPr>
          <p:nvPr>
            <p:ph type="title"/>
          </p:nvPr>
        </p:nvSpPr>
        <p:spPr>
          <a:xfrm>
            <a:off x="594360" y="507492"/>
            <a:ext cx="816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1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Pts val="3000"/>
              <a:buFont typeface="Archivo Narrow"/>
              <a:buNone/>
              <a:defRPr sz="3000" b="0" i="0" u="none" strike="noStrike" cap="none">
                <a:solidFill>
                  <a:srgbClr val="009DD9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602" name="Google Shape;602;p100"/>
          <p:cNvSpPr txBox="1">
            <a:spLocks noGrp="1"/>
          </p:cNvSpPr>
          <p:nvPr>
            <p:ph type="body" idx="1"/>
          </p:nvPr>
        </p:nvSpPr>
        <p:spPr>
          <a:xfrm>
            <a:off x="594360" y="960120"/>
            <a:ext cx="81654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3" name="Google Shape;603;p100"/>
          <p:cNvSpPr txBox="1">
            <a:spLocks noGrp="1"/>
          </p:cNvSpPr>
          <p:nvPr>
            <p:ph type="body" idx="2"/>
          </p:nvPr>
        </p:nvSpPr>
        <p:spPr>
          <a:xfrm>
            <a:off x="594360" y="1515618"/>
            <a:ext cx="8165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•"/>
              <a:defRPr sz="1200" b="0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•"/>
              <a:defRPr sz="1200" b="0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4" name="Google Shape;604;p100"/>
          <p:cNvSpPr txBox="1">
            <a:spLocks noGrp="1"/>
          </p:cNvSpPr>
          <p:nvPr>
            <p:ph type="body" idx="3"/>
          </p:nvPr>
        </p:nvSpPr>
        <p:spPr>
          <a:xfrm>
            <a:off x="594360" y="4780026"/>
            <a:ext cx="816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533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Divider Slide">
  <p:cSld name="12_Divid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304800" y="518622"/>
            <a:ext cx="8046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chivo Narrow"/>
              <a:buNone/>
              <a:defRPr sz="4200" b="1" i="0" u="none" strike="noStrike" cap="none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 Narrow"/>
              <a:buNone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154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Title only">
  <p:cSld name="78_Title onl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6"/>
          <p:cNvSpPr txBox="1">
            <a:spLocks noGrp="1"/>
          </p:cNvSpPr>
          <p:nvPr>
            <p:ph type="title"/>
          </p:nvPr>
        </p:nvSpPr>
        <p:spPr>
          <a:xfrm>
            <a:off x="594360" y="353483"/>
            <a:ext cx="8166672" cy="43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chivo Narrow"/>
              <a:buNone/>
              <a:defRPr sz="3000" b="1" i="0" u="none" strike="noStrike" cap="none">
                <a:solidFill>
                  <a:schemeClr val="dk2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1" name="Google Shape;521;p86"/>
          <p:cNvSpPr txBox="1">
            <a:spLocks noGrp="1"/>
          </p:cNvSpPr>
          <p:nvPr>
            <p:ph type="body" idx="1"/>
          </p:nvPr>
        </p:nvSpPr>
        <p:spPr>
          <a:xfrm>
            <a:off x="594359" y="4780026"/>
            <a:ext cx="81655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2" name="Google Shape;522;p86"/>
          <p:cNvSpPr txBox="1">
            <a:spLocks noGrp="1"/>
          </p:cNvSpPr>
          <p:nvPr>
            <p:ph type="body" idx="2"/>
          </p:nvPr>
        </p:nvSpPr>
        <p:spPr>
          <a:xfrm>
            <a:off x="594360" y="819150"/>
            <a:ext cx="816559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55254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/photo" preserve="1">
  <p:cSld name="Cover - White/photo">
    <p:bg>
      <p:bgPr>
        <a:solidFill>
          <a:schemeClr val="bg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4;p37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54650" y="1097925"/>
            <a:ext cx="42279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54650" y="2802800"/>
            <a:ext cx="42279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58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" preserve="1">
  <p:cSld name="Cover - white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24;p37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354650" y="1097925"/>
            <a:ext cx="55713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354650" y="2802800"/>
            <a:ext cx="55713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9631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 preserve="1">
  <p:cSld name="Inside - White/title/body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7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white/photo right">
  <p:cSld name="Cover - white/photo right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l="34446" t="21318" r="22355" b="763"/>
          <a:stretch/>
        </p:blipFill>
        <p:spPr>
          <a:xfrm>
            <a:off x="4581300" y="-425"/>
            <a:ext cx="456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4557425" y="2572475"/>
            <a:ext cx="2566200" cy="257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1988688" y="-422"/>
            <a:ext cx="2592600" cy="25971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7" y="2584191"/>
            <a:ext cx="2566200" cy="25707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>
            <a:spLocks noGrp="1"/>
          </p:cNvSpPr>
          <p:nvPr>
            <p:ph type="ctrTitle"/>
          </p:nvPr>
        </p:nvSpPr>
        <p:spPr>
          <a:xfrm>
            <a:off x="354650" y="1289325"/>
            <a:ext cx="3893700" cy="1138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defRPr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>
            <a:off x="354650" y="2351925"/>
            <a:ext cx="3893700" cy="396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61950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 2" preserve="1">
  <p:cSld name="Inside - White/title/body text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 rot="10800000">
            <a:off x="6583362" y="-49"/>
            <a:ext cx="2574000" cy="25743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1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735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" preserve="1">
  <p:cSld name="Inside - White/photo righ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/>
          <p:nvPr/>
        </p:nvSpPr>
        <p:spPr>
          <a:xfrm>
            <a:off x="4566350" y="2529975"/>
            <a:ext cx="2615100" cy="2615700"/>
          </a:xfrm>
          <a:prstGeom prst="rtTriangle">
            <a:avLst/>
          </a:prstGeom>
          <a:solidFill>
            <a:srgbClr val="FFFFF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-1435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37983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354650" y="1253950"/>
            <a:ext cx="3798300" cy="2933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54650" y="620550"/>
            <a:ext cx="37983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909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101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>
              <a:defRPr>
                <a:latin typeface="Montserrat" panose="020B060402020202020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7" name="Google Shape;436;p49"/>
          <p:cNvSpPr txBox="1"/>
          <p:nvPr/>
        </p:nvSpPr>
        <p:spPr>
          <a:xfrm>
            <a:off x="354650" y="19333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 panose="020B0604020202020204" charset="0"/>
                <a:ea typeface="Montserrat"/>
                <a:cs typeface="Montserrat"/>
                <a:sym typeface="Montserrat"/>
              </a:rPr>
              <a:t>Divider slides</a:t>
            </a:r>
            <a:endParaRPr sz="3000" b="1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82198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grey" preserve="1">
  <p:cSld name="Inside - White/gre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3"/>
          </p:nvPr>
        </p:nvSpPr>
        <p:spPr>
          <a:xfrm>
            <a:off x="35465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5"/>
          </p:nvPr>
        </p:nvSpPr>
        <p:spPr>
          <a:xfrm>
            <a:off x="35465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5" name="Google Shape;185;p18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4986586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20617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3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2pPr>
            <a:lvl3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3pPr>
            <a:lvl4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4pPr>
            <a:lvl5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9;p11"/>
          <p:cNvSpPr txBox="1"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4358" y="620550"/>
            <a:ext cx="8165593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734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27686"/>
            <a:ext cx="8162758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591172" y="2016354"/>
            <a:ext cx="816877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1"/>
          <p:cNvSpPr txBox="1"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1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64334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16737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7" y="1316737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F607A-2106-45A4-B8AB-286C08831B03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1700358" y="3278887"/>
            <a:ext cx="35573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>
                <a:solidFill>
                  <a:schemeClr val="bg1"/>
                </a:solidFill>
                <a:latin typeface="+mn-lt"/>
                <a:cs typeface="Calibri" charset="0"/>
              </a:rPr>
              <a:t>Copyright © 2019 The Nielsen Company</a:t>
            </a:r>
            <a:r>
              <a:rPr lang="en-US" sz="600" baseline="0">
                <a:solidFill>
                  <a:schemeClr val="bg1"/>
                </a:solidFill>
                <a:latin typeface="+mn-lt"/>
                <a:cs typeface="Calibri" charset="0"/>
              </a:rPr>
              <a:t> </a:t>
            </a:r>
            <a:r>
              <a:rPr lang="en-US" sz="600">
                <a:solidFill>
                  <a:schemeClr val="bg1"/>
                </a:solidFill>
                <a:latin typeface="+mn-lt"/>
                <a:cs typeface="Calibri" charset="0"/>
              </a:rPr>
              <a:t>(US), LLC. Confidential and proprietary. Do not distribute.</a:t>
            </a:r>
          </a:p>
        </p:txBody>
      </p:sp>
      <p:pic>
        <p:nvPicPr>
          <p:cNvPr id="10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p11"/>
          <p:cNvSpPr txBox="1"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1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86363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1" y="354212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9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19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31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 preserve="1">
  <p:cSld name="Inside - White/lattice righ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1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>
  <p:cSld name="Inside - White/title/body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78298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column" preserve="1">
  <p:cSld name="Inside - White/photo right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5901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5901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387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 preserve="1">
  <p:cSld name="Inside - White 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2099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47458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black" preserve="1">
  <p:cSld name="Cover - black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4658" y="429625"/>
            <a:ext cx="6655751" cy="169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19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4658" y="2086775"/>
            <a:ext cx="6655751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5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354649" y="3523140"/>
            <a:ext cx="3553963" cy="524509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2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34" b="1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6882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/photo" preserve="1">
  <p:cSld name="Cover - White/photo">
    <p:bg>
      <p:bgPr>
        <a:solidFill>
          <a:schemeClr val="bg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92;p33"/>
          <p:cNvSpPr/>
          <p:nvPr/>
        </p:nvSpPr>
        <p:spPr>
          <a:xfrm>
            <a:off x="-19050" y="2514600"/>
            <a:ext cx="2618100" cy="264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94;p33"/>
          <p:cNvSpPr/>
          <p:nvPr/>
        </p:nvSpPr>
        <p:spPr>
          <a:xfrm rot="10800000">
            <a:off x="6525900" y="-19050"/>
            <a:ext cx="2618100" cy="264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54651" y="1097925"/>
            <a:ext cx="42279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3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1645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54651" y="2802800"/>
            <a:ext cx="42279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57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57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9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316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38985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 preserve="1">
  <p:cSld name="Inside - White/title/body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86797" lvl="0" indent="-86797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289322" lvl="1" indent="-96441" rtl="0">
              <a:spcBef>
                <a:spcPts val="506"/>
              </a:spcBef>
              <a:spcAft>
                <a:spcPts val="0"/>
              </a:spcAft>
              <a:buSzPts val="1200"/>
              <a:buChar char="⎼"/>
              <a:defRPr/>
            </a:lvl2pPr>
            <a:lvl3pPr marL="433983" lvl="2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3pPr>
            <a:lvl4pPr marL="578644" lvl="3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4pPr>
            <a:lvl5pPr marL="723305" lvl="4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5pPr>
            <a:lvl6pPr marL="867966" lvl="5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6pPr>
            <a:lvl7pPr marL="1012627" lvl="6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7pPr>
            <a:lvl8pPr marL="1157288" lvl="7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8pPr>
            <a:lvl9pPr marL="1301948" lvl="8" indent="-92423" rtl="0">
              <a:spcBef>
                <a:spcPts val="506"/>
              </a:spcBef>
              <a:spcAft>
                <a:spcPts val="506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9823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7982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>
              <a:defRPr sz="600">
                <a:latin typeface="Montserrat" panose="020B060402020202020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7" name="Google Shape;436;p49"/>
          <p:cNvSpPr txBox="1"/>
          <p:nvPr/>
        </p:nvSpPr>
        <p:spPr>
          <a:xfrm>
            <a:off x="354651" y="19333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928" tIns="28928" rIns="28928" bIns="28928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ontserrat" panose="020B0604020202020204" charset="0"/>
                <a:ea typeface="Montserrat"/>
                <a:cs typeface="Montserrat"/>
                <a:sym typeface="Montserrat"/>
              </a:rPr>
              <a:t>Divider slides</a:t>
            </a:r>
            <a:endParaRPr sz="1900" b="1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74408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side - White/grey" preserve="1">
  <p:cSld name="Inside - White/gre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7653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82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3"/>
          </p:nvPr>
        </p:nvSpPr>
        <p:spPr>
          <a:xfrm>
            <a:off x="354651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411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5"/>
          </p:nvPr>
        </p:nvSpPr>
        <p:spPr>
          <a:xfrm>
            <a:off x="354651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86797" lvl="0" indent="-86797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289322" lvl="1" indent="-96441" rtl="0">
              <a:spcBef>
                <a:spcPts val="506"/>
              </a:spcBef>
              <a:spcAft>
                <a:spcPts val="0"/>
              </a:spcAft>
              <a:buSzPts val="1200"/>
              <a:buChar char="⎼"/>
              <a:defRPr/>
            </a:lvl2pPr>
            <a:lvl3pPr marL="433983" lvl="2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3pPr>
            <a:lvl4pPr marL="578644" lvl="3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4pPr>
            <a:lvl5pPr marL="723305" lvl="4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5pPr>
            <a:lvl6pPr marL="867966" lvl="5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6pPr>
            <a:lvl7pPr marL="1012627" lvl="6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7pPr>
            <a:lvl8pPr marL="1157288" lvl="7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8pPr>
            <a:lvl9pPr marL="1301948" lvl="8" indent="-92423" rtl="0">
              <a:spcBef>
                <a:spcPts val="506"/>
              </a:spcBef>
              <a:spcAft>
                <a:spcPts val="506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86797" lvl="0" indent="-86797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289322" lvl="1" indent="-96441" rtl="0">
              <a:spcBef>
                <a:spcPts val="506"/>
              </a:spcBef>
              <a:spcAft>
                <a:spcPts val="0"/>
              </a:spcAft>
              <a:buSzPts val="1200"/>
              <a:buChar char="⎼"/>
              <a:defRPr/>
            </a:lvl2pPr>
            <a:lvl3pPr marL="433983" lvl="2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3pPr>
            <a:lvl4pPr marL="578644" lvl="3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4pPr>
            <a:lvl5pPr marL="723305" lvl="4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5pPr>
            <a:lvl6pPr marL="867966" lvl="5" indent="-92423" rtl="0">
              <a:spcBef>
                <a:spcPts val="506"/>
              </a:spcBef>
              <a:spcAft>
                <a:spcPts val="0"/>
              </a:spcAft>
              <a:buSzPts val="1000"/>
              <a:buChar char="○"/>
              <a:defRPr/>
            </a:lvl6pPr>
            <a:lvl7pPr marL="1012627" lvl="6" indent="-92423" rtl="0">
              <a:spcBef>
                <a:spcPts val="506"/>
              </a:spcBef>
              <a:spcAft>
                <a:spcPts val="0"/>
              </a:spcAft>
              <a:buSzPts val="1000"/>
              <a:buChar char="■"/>
              <a:defRPr/>
            </a:lvl7pPr>
            <a:lvl8pPr marL="1157288" lvl="7" indent="-92423" rtl="0">
              <a:spcBef>
                <a:spcPts val="506"/>
              </a:spcBef>
              <a:spcAft>
                <a:spcPts val="0"/>
              </a:spcAft>
              <a:buSzPts val="1000"/>
              <a:buChar char="⎼"/>
              <a:defRPr/>
            </a:lvl8pPr>
            <a:lvl9pPr marL="1301948" lvl="8" indent="-92423" rtl="0">
              <a:spcBef>
                <a:spcPts val="506"/>
              </a:spcBef>
              <a:spcAft>
                <a:spcPts val="506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5" name="Google Shape;185;p18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498658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5836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3"/>
            <a:ext cx="8165592" cy="3059906"/>
          </a:xfrm>
        </p:spPr>
        <p:txBody>
          <a:bodyPr/>
          <a:lstStyle>
            <a:lvl1pPr>
              <a:spcBef>
                <a:spcPts val="254"/>
              </a:spcBef>
              <a:defRPr sz="120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>
              <a:defRPr sz="120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2pPr>
            <a:lvl3pPr>
              <a:defRPr sz="120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3pPr>
            <a:lvl4pPr>
              <a:defRPr sz="120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4pPr>
            <a:lvl5pPr>
              <a:defRPr sz="120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20"/>
              </a:spcBef>
              <a:buNone/>
              <a:defRPr sz="254" b="0" baseline="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7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9;p11"/>
          <p:cNvSpPr txBox="1">
            <a:spLocks noGrp="1"/>
          </p:cNvSpPr>
          <p:nvPr>
            <p:ph type="title"/>
          </p:nvPr>
        </p:nvSpPr>
        <p:spPr>
          <a:xfrm>
            <a:off x="594364" y="292625"/>
            <a:ext cx="8165593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4364" y="620550"/>
            <a:ext cx="8165593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8679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917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 2">
  <p:cSld name="Inside - White/title/body text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 rot="10800000">
            <a:off x="6583362" y="-49"/>
            <a:ext cx="2574000" cy="25743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1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7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767518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27686"/>
            <a:ext cx="8162759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300" b="0" baseline="0">
                <a:solidFill>
                  <a:schemeClr val="accent1"/>
                </a:solidFill>
                <a:latin typeface="Montserrat" panose="020B0604020202020204" charset="0"/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591173" y="2016354"/>
            <a:ext cx="816877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20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7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8679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92613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1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300" b="0" baseline="0">
                <a:solidFill>
                  <a:schemeClr val="accent1"/>
                </a:solidFill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711201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3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9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300" b="0" baseline="0">
                <a:solidFill>
                  <a:schemeClr val="accent1"/>
                </a:solidFill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20"/>
              </a:spcBef>
              <a:buNone/>
              <a:defRPr sz="600" b="0" baseline="0">
                <a:solidFill>
                  <a:sysClr val="windowText" lastClr="000000"/>
                </a:solidFill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F607A-2106-45A4-B8AB-286C08831B03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525358" y="3310373"/>
            <a:ext cx="1207382" cy="12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1">
                <a:solidFill>
                  <a:schemeClr val="bg1"/>
                </a:solidFill>
                <a:latin typeface="+mn-lt"/>
                <a:cs typeface="Calibri" charset="0"/>
              </a:rPr>
              <a:t>Copyright © 2019 The Nielsen Company</a:t>
            </a:r>
            <a:r>
              <a:rPr lang="en-US" sz="191" baseline="0">
                <a:solidFill>
                  <a:schemeClr val="bg1"/>
                </a:solidFill>
                <a:latin typeface="+mn-lt"/>
                <a:cs typeface="Calibri" charset="0"/>
              </a:rPr>
              <a:t> </a:t>
            </a:r>
            <a:r>
              <a:rPr lang="en-US" sz="191">
                <a:solidFill>
                  <a:schemeClr val="bg1"/>
                </a:solidFill>
                <a:latin typeface="+mn-lt"/>
                <a:cs typeface="Calibri" charset="0"/>
              </a:rPr>
              <a:t>(US), LLC. Confidential and proprietary. Do not distribute.</a:t>
            </a:r>
          </a:p>
        </p:txBody>
      </p:sp>
      <p:pic>
        <p:nvPicPr>
          <p:cNvPr id="10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7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8679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2935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3" y="354220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1" y="819887"/>
            <a:ext cx="8160323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5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20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144658" indent="0">
              <a:buNone/>
              <a:defRPr sz="633" b="1"/>
            </a:lvl2pPr>
            <a:lvl3pPr marL="289316" indent="0">
              <a:buNone/>
              <a:defRPr sz="570" b="1"/>
            </a:lvl3pPr>
            <a:lvl4pPr marL="433973" indent="0">
              <a:buNone/>
              <a:defRPr sz="506" b="1"/>
            </a:lvl4pPr>
            <a:lvl5pPr marL="578630" indent="0">
              <a:buNone/>
              <a:defRPr sz="506" b="1"/>
            </a:lvl5pPr>
            <a:lvl6pPr marL="723287" indent="0">
              <a:buNone/>
              <a:defRPr sz="506" b="1"/>
            </a:lvl6pPr>
            <a:lvl7pPr marL="867944" indent="0">
              <a:buNone/>
              <a:defRPr sz="506" b="1"/>
            </a:lvl7pPr>
            <a:lvl8pPr marL="1012601" indent="0">
              <a:buNone/>
              <a:defRPr sz="506" b="1"/>
            </a:lvl8pPr>
            <a:lvl9pPr marL="1157259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7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87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 preserve="1">
  <p:cSld name="Inside - White/lattice righ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6862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column" preserve="1">
  <p:cSld name="Inside - White/photo right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316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5901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5901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43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7877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 preserve="1">
  <p:cSld name="Inside - White 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8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60" rIns="0" bIns="1446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8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158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9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1618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3649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black" preserve="1">
  <p:cSld name="Cover - black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4658" y="429625"/>
            <a:ext cx="6655751" cy="169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19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4658" y="2086775"/>
            <a:ext cx="6655751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5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354649" y="3523140"/>
            <a:ext cx="3553963" cy="524509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2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34" b="1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3095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/photo" preserve="1">
  <p:cSld name="Cover - White/photo">
    <p:bg>
      <p:bgPr>
        <a:solidFill>
          <a:schemeClr val="bg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6;p19"/>
          <p:cNvSpPr/>
          <p:nvPr/>
        </p:nvSpPr>
        <p:spPr>
          <a:xfrm>
            <a:off x="6057900" y="-17575"/>
            <a:ext cx="3132900" cy="517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7;p19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54651" y="1097925"/>
            <a:ext cx="42279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27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54651" y="2802800"/>
            <a:ext cx="42279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35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9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9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7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7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45280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" preserve="1">
  <p:cSld name="Cover - white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6;p19"/>
          <p:cNvSpPr/>
          <p:nvPr/>
        </p:nvSpPr>
        <p:spPr>
          <a:xfrm>
            <a:off x="6057900" y="-17575"/>
            <a:ext cx="3132900" cy="517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7;p19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354651" y="1097925"/>
            <a:ext cx="55713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27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39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354651" y="2802800"/>
            <a:ext cx="55713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35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35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900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9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350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7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750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977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">
  <p:cSld name="Inside - White/photo righ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l="23199" t="11318" r="27197" b="938"/>
          <a:stretch/>
        </p:blipFill>
        <p:spPr>
          <a:xfrm>
            <a:off x="4572000" y="50"/>
            <a:ext cx="4575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/>
          <p:nvPr/>
        </p:nvSpPr>
        <p:spPr>
          <a:xfrm>
            <a:off x="4566350" y="2529975"/>
            <a:ext cx="2615100" cy="2615700"/>
          </a:xfrm>
          <a:prstGeom prst="rtTriangle">
            <a:avLst/>
          </a:prstGeom>
          <a:solidFill>
            <a:srgbClr val="FFFFF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" y="-1435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37983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354650" y="1253950"/>
            <a:ext cx="3798300" cy="2933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74320" lvl="0" indent="-27432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⎼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⎼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54650" y="620550"/>
            <a:ext cx="37983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12562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 preserve="1">
  <p:cSld name="Inside - White/title/body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05740" lvl="0" indent="-20574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⎼"/>
              <a:defRPr/>
            </a:lvl2pPr>
            <a:lvl3pPr marL="1028700" lvl="2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3pPr>
            <a:lvl4pPr marL="1371600" lvl="3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4pPr>
            <a:lvl5pPr marL="1714500" lvl="4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5pPr>
            <a:lvl6pPr marL="2057400" lvl="5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6pPr>
            <a:lvl7pPr marL="2400300" lvl="6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7pPr>
            <a:lvl8pPr marL="2743200" lvl="7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8pPr>
            <a:lvl9pPr marL="3086100" lvl="8" indent="-219075" rtl="0">
              <a:spcBef>
                <a:spcPts val="1200"/>
              </a:spcBef>
              <a:spcAft>
                <a:spcPts val="12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1229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 2" preserve="1">
  <p:cSld name="Inside - White/title/body text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05740" lvl="0" indent="-20574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⎼"/>
              <a:defRPr/>
            </a:lvl2pPr>
            <a:lvl3pPr marL="1028700" lvl="2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3pPr>
            <a:lvl4pPr marL="1371600" lvl="3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4pPr>
            <a:lvl5pPr marL="1714500" lvl="4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5pPr>
            <a:lvl6pPr marL="2057400" lvl="5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6pPr>
            <a:lvl7pPr marL="2400300" lvl="6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7pPr>
            <a:lvl8pPr marL="2743200" lvl="7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8pPr>
            <a:lvl9pPr marL="3086100" lvl="8" indent="-219075" rtl="0">
              <a:spcBef>
                <a:spcPts val="1200"/>
              </a:spcBef>
              <a:spcAft>
                <a:spcPts val="12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1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3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1812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" preserve="1">
  <p:cSld name="Inside - White/photo righ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25" y="-14351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37983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354651" y="1253950"/>
            <a:ext cx="3798300" cy="2933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05740" lvl="0" indent="-20574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⎼"/>
              <a:defRPr/>
            </a:lvl2pPr>
            <a:lvl3pPr marL="1028700" lvl="2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3pPr>
            <a:lvl4pPr marL="1371600" lvl="3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4pPr>
            <a:lvl5pPr marL="1714500" lvl="4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5pPr>
            <a:lvl6pPr marL="2057400" lvl="5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6pPr>
            <a:lvl7pPr marL="2400300" lvl="6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7pPr>
            <a:lvl8pPr marL="2743200" lvl="7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8pPr>
            <a:lvl9pPr marL="3086100" lvl="8" indent="-219075" rtl="0">
              <a:spcBef>
                <a:spcPts val="1200"/>
              </a:spcBef>
              <a:spcAft>
                <a:spcPts val="12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54651" y="620550"/>
            <a:ext cx="37983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0261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2225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>
              <a:defRPr sz="600">
                <a:latin typeface="Montserrat" panose="020B060402020202020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7" name="Google Shape;436;p49"/>
          <p:cNvSpPr txBox="1"/>
          <p:nvPr/>
        </p:nvSpPr>
        <p:spPr>
          <a:xfrm>
            <a:off x="354651" y="19333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b="1">
                <a:latin typeface="Montserrat" panose="020B0604020202020204" charset="0"/>
                <a:ea typeface="Montserrat"/>
                <a:cs typeface="Montserrat"/>
                <a:sym typeface="Montserrat"/>
              </a:rPr>
              <a:t>Divider slides</a:t>
            </a:r>
            <a:endParaRPr sz="2250" b="1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75616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grey" preserve="1">
  <p:cSld name="Inside - White/gre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1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2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3"/>
          </p:nvPr>
        </p:nvSpPr>
        <p:spPr>
          <a:xfrm>
            <a:off x="354651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5"/>
          </p:nvPr>
        </p:nvSpPr>
        <p:spPr>
          <a:xfrm>
            <a:off x="354651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05740" lvl="0" indent="-20574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⎼"/>
              <a:defRPr/>
            </a:lvl2pPr>
            <a:lvl3pPr marL="1028700" lvl="2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3pPr>
            <a:lvl4pPr marL="1371600" lvl="3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4pPr>
            <a:lvl5pPr marL="1714500" lvl="4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5pPr>
            <a:lvl6pPr marL="2057400" lvl="5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6pPr>
            <a:lvl7pPr marL="2400300" lvl="6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7pPr>
            <a:lvl8pPr marL="2743200" lvl="7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8pPr>
            <a:lvl9pPr marL="3086100" lvl="8" indent="-219075" rtl="0">
              <a:spcBef>
                <a:spcPts val="1200"/>
              </a:spcBef>
              <a:spcAft>
                <a:spcPts val="12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05740" lvl="0" indent="-20574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⎼"/>
              <a:defRPr/>
            </a:lvl2pPr>
            <a:lvl3pPr marL="1028700" lvl="2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3pPr>
            <a:lvl4pPr marL="1371600" lvl="3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4pPr>
            <a:lvl5pPr marL="1714500" lvl="4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5pPr>
            <a:lvl6pPr marL="2057400" lvl="5" indent="-219075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6pPr>
            <a:lvl7pPr marL="2400300" lvl="6" indent="-219075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7pPr>
            <a:lvl8pPr marL="2743200" lvl="7" indent="-219075" rtl="0">
              <a:spcBef>
                <a:spcPts val="1200"/>
              </a:spcBef>
              <a:spcAft>
                <a:spcPts val="0"/>
              </a:spcAft>
              <a:buSzPts val="1000"/>
              <a:buChar char="⎼"/>
              <a:defRPr/>
            </a:lvl8pPr>
            <a:lvl9pPr marL="3086100" lvl="8" indent="-219075" rtl="0">
              <a:spcBef>
                <a:spcPts val="1200"/>
              </a:spcBef>
              <a:spcAft>
                <a:spcPts val="12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5" name="Google Shape;185;p18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498658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5406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3"/>
            <a:ext cx="8165592" cy="3059906"/>
          </a:xfrm>
        </p:spPr>
        <p:txBody>
          <a:bodyPr/>
          <a:lstStyle>
            <a:lvl1pPr>
              <a:spcBef>
                <a:spcPts val="600"/>
              </a:spcBef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2pPr>
            <a:lvl3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3pPr>
            <a:lvl4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4pPr>
            <a:lvl5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45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21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9;p11"/>
          <p:cNvSpPr txBox="1">
            <a:spLocks noGrp="1"/>
          </p:cNvSpPr>
          <p:nvPr>
            <p:ph type="title"/>
          </p:nvPr>
        </p:nvSpPr>
        <p:spPr>
          <a:xfrm>
            <a:off x="594360" y="292625"/>
            <a:ext cx="8165593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4360" y="620550"/>
            <a:ext cx="8165593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0574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11999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27686"/>
            <a:ext cx="8162759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300" b="0" baseline="0">
                <a:solidFill>
                  <a:schemeClr val="accent1"/>
                </a:solidFill>
                <a:latin typeface="Montserrat" panose="020B0604020202020204" charset="0"/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591173" y="2016354"/>
            <a:ext cx="816877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45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21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0574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4367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711200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7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45"/>
              </a:spcBef>
              <a:buNone/>
              <a:defRPr sz="600" b="0" baseline="0">
                <a:solidFill>
                  <a:sysClr val="windowText" lastClr="000000"/>
                </a:solidFill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F607A-2106-45A4-B8AB-286C08831B03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1273159" y="3290429"/>
            <a:ext cx="270298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">
                <a:solidFill>
                  <a:schemeClr val="bg1"/>
                </a:solidFill>
                <a:latin typeface="+mn-lt"/>
                <a:cs typeface="Calibri" charset="0"/>
              </a:rPr>
              <a:t>Copyright © 2019 The Nielsen Company</a:t>
            </a:r>
            <a:r>
              <a:rPr lang="en-US" sz="450" baseline="0">
                <a:solidFill>
                  <a:schemeClr val="bg1"/>
                </a:solidFill>
                <a:latin typeface="+mn-lt"/>
                <a:cs typeface="Calibri" charset="0"/>
              </a:rPr>
              <a:t> </a:t>
            </a:r>
            <a:r>
              <a:rPr lang="en-US" sz="450">
                <a:solidFill>
                  <a:schemeClr val="bg1"/>
                </a:solidFill>
                <a:latin typeface="+mn-lt"/>
                <a:cs typeface="Calibri" charset="0"/>
              </a:rPr>
              <a:t>(US), LLC. Confidential and proprietary. Do not distribute.</a:t>
            </a:r>
          </a:p>
        </p:txBody>
      </p:sp>
      <p:pic>
        <p:nvPicPr>
          <p:cNvPr id="10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21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20574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1888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2" y="354214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81"/>
            <a:ext cx="8160323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35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45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342892" indent="0">
              <a:buNone/>
              <a:defRPr sz="1500" b="1"/>
            </a:lvl2pPr>
            <a:lvl3pPr marL="685784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021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55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Google Shape;298;p32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1203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 preserve="1">
  <p:cSld name="Inside - White/lattice righ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4729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column" preserve="1">
  <p:cSld name="Inside - White/photo right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5901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5901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12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0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9984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 preserve="1">
  <p:cSld name="Inside - White 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8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45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8396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74043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black" preserve="1">
  <p:cSld name="Cover - black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4658" y="429625"/>
            <a:ext cx="6655751" cy="169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19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5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4658" y="2086775"/>
            <a:ext cx="6655751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5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24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354649" y="3523140"/>
            <a:ext cx="3553963" cy="524509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2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34" b="1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1322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/photo" preserve="1">
  <p:cSld name="Cover - White/photo">
    <p:bg>
      <p:bgPr>
        <a:solidFill>
          <a:schemeClr val="bg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5;p14"/>
          <p:cNvSpPr/>
          <p:nvPr/>
        </p:nvSpPr>
        <p:spPr>
          <a:xfrm>
            <a:off x="3007550" y="-13750"/>
            <a:ext cx="6139500" cy="517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6;p14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354651" y="1097925"/>
            <a:ext cx="42279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2025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54651" y="2802800"/>
            <a:ext cx="42279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013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675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67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563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56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3747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white" preserve="1">
  <p:cSld name="Cover - white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4"/>
          <p:cNvSpPr/>
          <p:nvPr/>
        </p:nvSpPr>
        <p:spPr>
          <a:xfrm>
            <a:off x="3007550" y="-13750"/>
            <a:ext cx="6139500" cy="517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6;p14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354651" y="1097925"/>
            <a:ext cx="5571300" cy="1744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  <a:defRPr sz="2025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2925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354651" y="2802800"/>
            <a:ext cx="5571300" cy="792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ontserrat"/>
              <a:buNone/>
              <a:defRPr sz="1013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013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675" b="1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354650" y="39852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675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013"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354650" y="4474425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563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563" b="1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52264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 preserve="1">
  <p:cSld name="Inside - White/title/body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154305" lvl="0" indent="-15430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514350" lvl="1" indent="-171450" rtl="0">
              <a:spcBef>
                <a:spcPts val="900"/>
              </a:spcBef>
              <a:spcAft>
                <a:spcPts val="0"/>
              </a:spcAft>
              <a:buSzPts val="1200"/>
              <a:buChar char="⎼"/>
              <a:defRPr/>
            </a:lvl2pPr>
            <a:lvl3pPr marL="771525" lvl="2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3pPr>
            <a:lvl4pPr marL="1028700" lvl="3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4pPr>
            <a:lvl5pPr marL="1285875" lvl="4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5pPr>
            <a:lvl6pPr marL="1543050" lvl="5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6pPr>
            <a:lvl7pPr marL="1800225" lvl="6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7pPr>
            <a:lvl8pPr marL="2057400" lvl="7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8pPr>
            <a:lvl9pPr marL="2314575" lvl="8" indent="-164306" rtl="0">
              <a:spcBef>
                <a:spcPts val="900"/>
              </a:spcBef>
              <a:spcAft>
                <a:spcPts val="9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4524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 2" preserve="1">
  <p:cSld name="Inside - White/title/body text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154305" lvl="0" indent="-15430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514350" lvl="1" indent="-171450" rtl="0">
              <a:spcBef>
                <a:spcPts val="900"/>
              </a:spcBef>
              <a:spcAft>
                <a:spcPts val="0"/>
              </a:spcAft>
              <a:buSzPts val="1200"/>
              <a:buChar char="⎼"/>
              <a:defRPr/>
            </a:lvl2pPr>
            <a:lvl3pPr marL="771525" lvl="2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3pPr>
            <a:lvl4pPr marL="1028700" lvl="3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4pPr>
            <a:lvl5pPr marL="1285875" lvl="4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5pPr>
            <a:lvl6pPr marL="1543050" lvl="5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6pPr>
            <a:lvl7pPr marL="1800225" lvl="6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7pPr>
            <a:lvl8pPr marL="2057400" lvl="7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8pPr>
            <a:lvl9pPr marL="2314575" lvl="8" indent="-164306" rtl="0">
              <a:spcBef>
                <a:spcPts val="900"/>
              </a:spcBef>
              <a:spcAft>
                <a:spcPts val="9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1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3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6998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" preserve="1">
  <p:cSld name="Inside - White/photo righ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25" y="-14351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37983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354651" y="1253950"/>
            <a:ext cx="3798300" cy="2933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154305" lvl="0" indent="-15430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514350" lvl="1" indent="-171450" rtl="0">
              <a:spcBef>
                <a:spcPts val="900"/>
              </a:spcBef>
              <a:spcAft>
                <a:spcPts val="0"/>
              </a:spcAft>
              <a:buSzPts val="1200"/>
              <a:buChar char="⎼"/>
              <a:defRPr/>
            </a:lvl2pPr>
            <a:lvl3pPr marL="771525" lvl="2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3pPr>
            <a:lvl4pPr marL="1028700" lvl="3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4pPr>
            <a:lvl5pPr marL="1285875" lvl="4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5pPr>
            <a:lvl6pPr marL="1543050" lvl="5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6pPr>
            <a:lvl7pPr marL="1800225" lvl="6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7pPr>
            <a:lvl8pPr marL="2057400" lvl="7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8pPr>
            <a:lvl9pPr marL="2314575" lvl="8" indent="-164306" rtl="0">
              <a:spcBef>
                <a:spcPts val="900"/>
              </a:spcBef>
              <a:spcAft>
                <a:spcPts val="9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54651" y="620550"/>
            <a:ext cx="37983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12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0;p8">
            <a:extLst>
              <a:ext uri="{FF2B5EF4-FFF2-40B4-BE49-F238E27FC236}">
                <a16:creationId xmlns:a16="http://schemas.microsoft.com/office/drawing/2014/main" id="{2713AAA5-20B5-E442-946C-3C4561C01F30}"/>
              </a:ext>
            </a:extLst>
          </p:cNvPr>
          <p:cNvPicPr preferRelativeResize="0"/>
          <p:nvPr/>
        </p:nvPicPr>
        <p:blipFill rotWithShape="1">
          <a:blip r:embed="rId2"/>
          <a:srcRect l="24644" r="16213"/>
          <a:stretch/>
        </p:blipFill>
        <p:spPr>
          <a:xfrm>
            <a:off x="4581288" y="0"/>
            <a:ext cx="4562712" cy="51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71;p8">
            <a:extLst>
              <a:ext uri="{FF2B5EF4-FFF2-40B4-BE49-F238E27FC236}">
                <a16:creationId xmlns:a16="http://schemas.microsoft.com/office/drawing/2014/main" id="{0C82A7ED-BD8C-074D-9379-C5829C09BDAB}"/>
              </a:ext>
            </a:extLst>
          </p:cNvPr>
          <p:cNvSpPr/>
          <p:nvPr/>
        </p:nvSpPr>
        <p:spPr>
          <a:xfrm>
            <a:off x="4557425" y="2572475"/>
            <a:ext cx="2566200" cy="25707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2;p8">
            <a:extLst>
              <a:ext uri="{FF2B5EF4-FFF2-40B4-BE49-F238E27FC236}">
                <a16:creationId xmlns:a16="http://schemas.microsoft.com/office/drawing/2014/main" id="{9ED348F2-8BCA-944F-BAD9-2DE8879D9916}"/>
              </a:ext>
            </a:extLst>
          </p:cNvPr>
          <p:cNvSpPr/>
          <p:nvPr/>
        </p:nvSpPr>
        <p:spPr>
          <a:xfrm rot="10800000">
            <a:off x="1988688" y="-422"/>
            <a:ext cx="2592600" cy="25971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3;p8">
            <a:extLst>
              <a:ext uri="{FF2B5EF4-FFF2-40B4-BE49-F238E27FC236}">
                <a16:creationId xmlns:a16="http://schemas.microsoft.com/office/drawing/2014/main" id="{9EF9281F-8AB3-B244-B7BA-C89A8DE8D5D5}"/>
              </a:ext>
            </a:extLst>
          </p:cNvPr>
          <p:cNvSpPr/>
          <p:nvPr/>
        </p:nvSpPr>
        <p:spPr>
          <a:xfrm>
            <a:off x="-7" y="2584191"/>
            <a:ext cx="2566200" cy="25707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;p8">
            <a:extLst>
              <a:ext uri="{FF2B5EF4-FFF2-40B4-BE49-F238E27FC236}">
                <a16:creationId xmlns:a16="http://schemas.microsoft.com/office/drawing/2014/main" id="{EFCD25B8-2A08-3544-BA0C-5AB87E037D61}"/>
              </a:ext>
            </a:extLst>
          </p:cNvPr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" name="Google Shape;75;p8">
            <a:extLst>
              <a:ext uri="{FF2B5EF4-FFF2-40B4-BE49-F238E27FC236}">
                <a16:creationId xmlns:a16="http://schemas.microsoft.com/office/drawing/2014/main" id="{E5830C48-83AC-8348-8E62-5AE648AECB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643" y="453914"/>
            <a:ext cx="1714500" cy="3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25;p48"/>
          <p:cNvSpPr txBox="1">
            <a:spLocks noGrp="1"/>
          </p:cNvSpPr>
          <p:nvPr>
            <p:ph type="subTitle" idx="2"/>
          </p:nvPr>
        </p:nvSpPr>
        <p:spPr>
          <a:xfrm>
            <a:off x="354650" y="3830100"/>
            <a:ext cx="4251900" cy="307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426;p48"/>
          <p:cNvSpPr txBox="1">
            <a:spLocks/>
          </p:cNvSpPr>
          <p:nvPr/>
        </p:nvSpPr>
        <p:spPr>
          <a:xfrm>
            <a:off x="354650" y="3985200"/>
            <a:ext cx="4251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⎼"/>
              <a:defRPr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Speaker title</a:t>
            </a:r>
          </a:p>
        </p:txBody>
      </p:sp>
      <p:sp>
        <p:nvSpPr>
          <p:cNvPr id="26" name="Google Shape;427;p48"/>
          <p:cNvSpPr txBox="1">
            <a:spLocks noGrp="1"/>
          </p:cNvSpPr>
          <p:nvPr>
            <p:ph type="ctrTitle"/>
          </p:nvPr>
        </p:nvSpPr>
        <p:spPr>
          <a:xfrm>
            <a:off x="354650" y="1289325"/>
            <a:ext cx="3893700" cy="1138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Click to edit Master title style</a:t>
            </a:r>
            <a:endParaRPr sz="2800"/>
          </a:p>
        </p:txBody>
      </p:sp>
      <p:sp>
        <p:nvSpPr>
          <p:cNvPr id="27" name="Google Shape;428;p48"/>
          <p:cNvSpPr txBox="1">
            <a:spLocks/>
          </p:cNvSpPr>
          <p:nvPr/>
        </p:nvSpPr>
        <p:spPr>
          <a:xfrm>
            <a:off x="354650" y="2351925"/>
            <a:ext cx="38937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⎼"/>
              <a:defRPr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Lorem ipsum dolor sit amet consectetur</a:t>
            </a:r>
          </a:p>
        </p:txBody>
      </p:sp>
      <p:sp>
        <p:nvSpPr>
          <p:cNvPr id="28" name="Google Shape;429;p48"/>
          <p:cNvSpPr txBox="1">
            <a:spLocks/>
          </p:cNvSpPr>
          <p:nvPr/>
        </p:nvSpPr>
        <p:spPr>
          <a:xfrm>
            <a:off x="354650" y="4474425"/>
            <a:ext cx="4251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⎼"/>
              <a:defRPr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⎼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Date</a:t>
            </a:r>
          </a:p>
        </p:txBody>
      </p:sp>
      <p:cxnSp>
        <p:nvCxnSpPr>
          <p:cNvPr id="29" name="Google Shape;430;p48"/>
          <p:cNvCxnSpPr/>
          <p:nvPr/>
        </p:nvCxnSpPr>
        <p:spPr>
          <a:xfrm>
            <a:off x="929550" y="2340325"/>
            <a:ext cx="945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8095559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4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0179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 preserve="1">
  <p:cSld name="1_Inside - White/photo righ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4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>
              <a:defRPr sz="600">
                <a:latin typeface="Montserrat" panose="020B0604020202020204" charset="0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7" name="Google Shape;436;p49"/>
          <p:cNvSpPr txBox="1"/>
          <p:nvPr/>
        </p:nvSpPr>
        <p:spPr>
          <a:xfrm>
            <a:off x="354651" y="19333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 b="1">
                <a:latin typeface="Montserrat" panose="020B0604020202020204" charset="0"/>
                <a:ea typeface="Montserrat"/>
                <a:cs typeface="Montserrat"/>
                <a:sym typeface="Montserrat"/>
              </a:rPr>
              <a:t>Divider slides</a:t>
            </a:r>
            <a:endParaRPr sz="1688" b="1"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6501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grey" preserve="1">
  <p:cSld name="Inside - White/gre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1" y="0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82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844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3"/>
          </p:nvPr>
        </p:nvSpPr>
        <p:spPr>
          <a:xfrm>
            <a:off x="354651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31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5"/>
          </p:nvPr>
        </p:nvSpPr>
        <p:spPr>
          <a:xfrm>
            <a:off x="354651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154305" lvl="0" indent="-15430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514350" lvl="1" indent="-171450" rtl="0">
              <a:spcBef>
                <a:spcPts val="900"/>
              </a:spcBef>
              <a:spcAft>
                <a:spcPts val="0"/>
              </a:spcAft>
              <a:buSzPts val="1200"/>
              <a:buChar char="⎼"/>
              <a:defRPr/>
            </a:lvl2pPr>
            <a:lvl3pPr marL="771525" lvl="2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3pPr>
            <a:lvl4pPr marL="1028700" lvl="3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4pPr>
            <a:lvl5pPr marL="1285875" lvl="4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5pPr>
            <a:lvl6pPr marL="1543050" lvl="5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6pPr>
            <a:lvl7pPr marL="1800225" lvl="6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7pPr>
            <a:lvl8pPr marL="2057400" lvl="7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8pPr>
            <a:lvl9pPr marL="2314575" lvl="8" indent="-164306" rtl="0">
              <a:spcBef>
                <a:spcPts val="900"/>
              </a:spcBef>
              <a:spcAft>
                <a:spcPts val="9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154305" lvl="0" indent="-15430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514350" lvl="1" indent="-171450" rtl="0">
              <a:spcBef>
                <a:spcPts val="900"/>
              </a:spcBef>
              <a:spcAft>
                <a:spcPts val="0"/>
              </a:spcAft>
              <a:buSzPts val="1200"/>
              <a:buChar char="⎼"/>
              <a:defRPr/>
            </a:lvl2pPr>
            <a:lvl3pPr marL="771525" lvl="2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3pPr>
            <a:lvl4pPr marL="1028700" lvl="3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4pPr>
            <a:lvl5pPr marL="1285875" lvl="4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5pPr>
            <a:lvl6pPr marL="1543050" lvl="5" indent="-164306" rtl="0">
              <a:spcBef>
                <a:spcPts val="900"/>
              </a:spcBef>
              <a:spcAft>
                <a:spcPts val="0"/>
              </a:spcAft>
              <a:buSzPts val="1000"/>
              <a:buChar char="○"/>
              <a:defRPr/>
            </a:lvl6pPr>
            <a:lvl7pPr marL="1800225" lvl="6" indent="-164306" rtl="0">
              <a:spcBef>
                <a:spcPts val="900"/>
              </a:spcBef>
              <a:spcAft>
                <a:spcPts val="0"/>
              </a:spcAft>
              <a:buSzPts val="1000"/>
              <a:buChar char="■"/>
              <a:defRPr/>
            </a:lvl7pPr>
            <a:lvl8pPr marL="2057400" lvl="7" indent="-164306" rtl="0">
              <a:spcBef>
                <a:spcPts val="900"/>
              </a:spcBef>
              <a:spcAft>
                <a:spcPts val="0"/>
              </a:spcAft>
              <a:buSzPts val="1000"/>
              <a:buChar char="⎼"/>
              <a:defRPr/>
            </a:lvl8pPr>
            <a:lvl9pPr marL="2314575" lvl="8" indent="-164306" rtl="0">
              <a:spcBef>
                <a:spcPts val="900"/>
              </a:spcBef>
              <a:spcAft>
                <a:spcPts val="900"/>
              </a:spcAft>
              <a:buSzPts val="1000"/>
              <a:buChar char="○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5" name="Google Shape;185;p18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498658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2400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3"/>
            <a:ext cx="8165592" cy="3059906"/>
          </a:xfrm>
        </p:spPr>
        <p:txBody>
          <a:bodyPr/>
          <a:lstStyle>
            <a:lvl1pPr>
              <a:spcBef>
                <a:spcPts val="450"/>
              </a:spcBef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2pPr>
            <a:lvl3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3pPr>
            <a:lvl4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4pPr>
            <a:lvl5pPr>
              <a:defRPr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34"/>
              </a:spcBef>
              <a:buNone/>
              <a:defRPr sz="600" b="0" baseline="0">
                <a:solidFill>
                  <a:sysClr val="windowText" lastClr="000000"/>
                </a:solidFill>
                <a:latin typeface="Montserrat" panose="020B0604020202020204" charset="0"/>
                <a:cs typeface="Arial"/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3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9;p11"/>
          <p:cNvSpPr txBox="1">
            <a:spLocks noGrp="1"/>
          </p:cNvSpPr>
          <p:nvPr>
            <p:ph type="title"/>
          </p:nvPr>
        </p:nvSpPr>
        <p:spPr>
          <a:xfrm>
            <a:off x="594361" y="292625"/>
            <a:ext cx="8165593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4361" y="620550"/>
            <a:ext cx="8165593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15430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28921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0" y="1327686"/>
            <a:ext cx="8162759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  <a:latin typeface="Montserrat" panose="020B0604020202020204" charset="0"/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591173" y="2016354"/>
            <a:ext cx="816877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34"/>
              </a:spcBef>
              <a:buNone/>
              <a:defRPr sz="45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3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15430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79433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4"/>
          </p:nvPr>
        </p:nvSpPr>
        <p:spPr>
          <a:xfrm>
            <a:off x="594361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6"/>
          </p:nvPr>
        </p:nvSpPr>
        <p:spPr>
          <a:xfrm>
            <a:off x="711201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3" y="1922023"/>
            <a:ext cx="3970339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8" y="1316738"/>
            <a:ext cx="4087179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34"/>
              </a:spcBef>
              <a:buNone/>
              <a:defRPr sz="450" b="0" baseline="0">
                <a:solidFill>
                  <a:sysClr val="windowText" lastClr="000000"/>
                </a:solidFill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F607A-2106-45A4-B8AB-286C08831B03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973397" y="3299055"/>
            <a:ext cx="2103461" cy="14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38">
                <a:solidFill>
                  <a:schemeClr val="bg1"/>
                </a:solidFill>
                <a:latin typeface="+mn-lt"/>
                <a:cs typeface="Calibri" charset="0"/>
              </a:rPr>
              <a:t>Copyright © 2019 The Nielsen Company</a:t>
            </a:r>
            <a:r>
              <a:rPr lang="en-US" sz="338" baseline="0">
                <a:solidFill>
                  <a:schemeClr val="bg1"/>
                </a:solidFill>
                <a:latin typeface="+mn-lt"/>
                <a:cs typeface="Calibri" charset="0"/>
              </a:rPr>
              <a:t> </a:t>
            </a:r>
            <a:r>
              <a:rPr lang="en-US" sz="338">
                <a:solidFill>
                  <a:schemeClr val="bg1"/>
                </a:solidFill>
                <a:latin typeface="+mn-lt"/>
                <a:cs typeface="Calibri" charset="0"/>
              </a:rPr>
              <a:t>(US), LLC. Confidential and proprietary. Do not distribute.</a:t>
            </a:r>
          </a:p>
        </p:txBody>
      </p:sp>
      <p:pic>
        <p:nvPicPr>
          <p:cNvPr id="10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3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p11"/>
          <p:cNvSpPr txBox="1">
            <a:spLocks noGrp="1"/>
          </p:cNvSpPr>
          <p:nvPr>
            <p:ph type="title"/>
          </p:nvPr>
        </p:nvSpPr>
        <p:spPr>
          <a:xfrm>
            <a:off x="591172" y="292625"/>
            <a:ext cx="8166061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>
                <a:solidFill>
                  <a:sysClr val="windowText" lastClr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591172" y="620550"/>
            <a:ext cx="8166061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-15430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ysClr val="windowText" lastClr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2695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3" y="354216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1" y="819883"/>
            <a:ext cx="8160323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50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34"/>
              </a:spcBef>
              <a:buNone/>
              <a:defRPr sz="450" b="0" baseline="0">
                <a:solidFill>
                  <a:sysClr val="windowText" lastClr="000000"/>
                </a:solidFill>
                <a:latin typeface="Montserrat" panose="020B0604020202020204" charset="0"/>
              </a:defRPr>
            </a:lvl1pPr>
            <a:lvl2pPr marL="257169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023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2358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 preserve="1">
  <p:cSld name="Inside - White/lattice righ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52793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84348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42201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column" preserve="1">
  <p:cSld name="Inside - White/photo right colum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3876"/>
            <a:ext cx="354651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5901000" cy="39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2"/>
          </p:nvPr>
        </p:nvSpPr>
        <p:spPr>
          <a:xfrm>
            <a:off x="354651" y="620550"/>
            <a:ext cx="5901000" cy="384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78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0800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 preserve="1">
  <p:cSld name="Inside - White 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8" name="Google Shape;298;p32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81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281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1"/>
          </p:nvPr>
        </p:nvSpPr>
        <p:spPr>
          <a:xfrm>
            <a:off x="354651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tx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338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4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17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■"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⎼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" name="Google Shape;101;p1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425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24;p37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■"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⎼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" name="Google Shape;101;p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5511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92;p33"/>
          <p:cNvSpPr/>
          <p:nvPr/>
        </p:nvSpPr>
        <p:spPr>
          <a:xfrm>
            <a:off x="-19050" y="2514600"/>
            <a:ext cx="2618100" cy="264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4;p33"/>
          <p:cNvSpPr/>
          <p:nvPr/>
        </p:nvSpPr>
        <p:spPr>
          <a:xfrm rot="10800000">
            <a:off x="6525900" y="-19050"/>
            <a:ext cx="2618100" cy="264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■"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⎼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316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" name="Google Shape;101;p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5309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6;p19"/>
          <p:cNvSpPr/>
          <p:nvPr/>
        </p:nvSpPr>
        <p:spPr>
          <a:xfrm>
            <a:off x="6057900" y="-17575"/>
            <a:ext cx="3132900" cy="517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7;p19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■"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⎼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7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Google Shape;97;p10"/>
          <p:cNvSpPr/>
          <p:nvPr/>
        </p:nvSpPr>
        <p:spPr>
          <a:xfrm>
            <a:off x="354651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75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375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" name="Google Shape;101;p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-4826"/>
            <a:ext cx="354651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033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4"/>
          <p:cNvSpPr/>
          <p:nvPr/>
        </p:nvSpPr>
        <p:spPr>
          <a:xfrm>
            <a:off x="3007550" y="-13750"/>
            <a:ext cx="6139500" cy="517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6;p14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4651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4651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■"/>
              <a:defRPr sz="13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⎼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■"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ontserrat"/>
              <a:buChar char="⎼"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6259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 rtl="0">
              <a:buNone/>
              <a:defRPr sz="56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97;p1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" name="Google Shape;101;p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-4826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0880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en-US" sz="1900" dirty="0">
                <a:ea typeface="Archivo Narrow"/>
                <a:cs typeface="Archivo Narrow"/>
              </a:rPr>
              <a:t>Project Eagle_Myanmar_2022</a:t>
            </a:r>
            <a:endParaRPr lang="en" sz="190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Archivo Narrow"/>
              <a:cs typeface="Archivo Narrow"/>
            </a:endParaRPr>
          </a:p>
        </p:txBody>
      </p:sp>
      <p:sp>
        <p:nvSpPr>
          <p:cNvPr id="609" name="Google Shape;609;p10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" sz="1500" dirty="0">
                <a:solidFill>
                  <a:srgbClr val="000000"/>
                </a:solidFill>
              </a:rPr>
              <a:t>Myanmar</a:t>
            </a:r>
            <a:endParaRPr sz="15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buClr>
                <a:schemeClr val="dk2"/>
              </a:buClr>
            </a:pPr>
            <a:r>
              <a:rPr lang="en" sz="1500" dirty="0">
                <a:solidFill>
                  <a:srgbClr val="000000"/>
                </a:solidFill>
              </a:rPr>
              <a:t>Feb 2022 </a:t>
            </a:r>
            <a:endParaRPr sz="15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610" name="Google Shape;610;p10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2"/>
              </a:buClr>
              <a:buSzPts val="1800"/>
              <a:buFont typeface="Arial"/>
            </a:pPr>
            <a:r>
              <a:rPr lang="en" sz="1500">
                <a:solidFill>
                  <a:srgbClr val="000000"/>
                </a:solidFill>
              </a:rPr>
              <a:t>Thaw Zin</a:t>
            </a:r>
            <a:endParaRPr lang="en-US" sz="1500" b="0" i="0" u="none" strike="noStrike" cap="none">
              <a:solidFill>
                <a:srgbClr val="000000"/>
              </a:solidFill>
              <a:latin typeface="Montserrat" panose="00000500000000000000" pitchFamily="2" charset="0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90" y="72119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3. Main questionnaire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EAAE9F-C652-4D1B-81A1-C682D1BE3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94334"/>
              </p:ext>
            </p:extLst>
          </p:nvPr>
        </p:nvGraphicFramePr>
        <p:xfrm>
          <a:off x="870983" y="532544"/>
          <a:ext cx="5130248" cy="4461996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2240798">
                  <a:extLst>
                    <a:ext uri="{9D8B030D-6E8A-4147-A177-3AD203B41FA5}">
                      <a16:colId xmlns:a16="http://schemas.microsoft.com/office/drawing/2014/main" val="1451949227"/>
                    </a:ext>
                  </a:extLst>
                </a:gridCol>
                <a:gridCol w="2889450">
                  <a:extLst>
                    <a:ext uri="{9D8B030D-6E8A-4147-A177-3AD203B41FA5}">
                      <a16:colId xmlns:a16="http://schemas.microsoft.com/office/drawing/2014/main" val="4241556100"/>
                    </a:ext>
                  </a:extLst>
                </a:gridCol>
              </a:tblGrid>
              <a:tr h="735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b="1" u="none" strike="noStrike" dirty="0">
                          <a:effectLst/>
                          <a:latin typeface="Montserrat" panose="00000500000000000000" pitchFamily="2" charset="0"/>
                        </a:rPr>
                        <a:t>Q2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sz="900" b="1" u="none" strike="noStrike" dirty="0">
                          <a:effectLst/>
                          <a:latin typeface="Montserrat" panose="00000500000000000000" pitchFamily="2" charset="0"/>
                        </a:rPr>
                        <a:t>Q2. Kindly tell me which SKU are handling in your store among current SKU, Brand?</a:t>
                      </a:r>
                      <a:r>
                        <a:rPr lang="my-MM" sz="900" b="1" u="none" strike="noStrike" dirty="0">
                          <a:effectLst/>
                          <a:latin typeface="Montserrat" panose="00000500000000000000" pitchFamily="2" charset="0"/>
                        </a:rPr>
                        <a:t>လက်ရှိဆိုင်မှာ တင်ရောင်းနေတဲ့ တံဆိပ်နဲ့ အမျိုးအစားလေးတွေကို ပြောပြပေးပါခင်ဗျာ/ရှင်။ </a:t>
                      </a:r>
                      <a:endParaRPr lang="my-MM" sz="9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/>
                </a:tc>
                <a:extLst>
                  <a:ext uri="{0D108BD9-81ED-4DB2-BD59-A6C34878D82A}">
                    <a16:rowId xmlns:a16="http://schemas.microsoft.com/office/drawing/2014/main" val="4288951810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Mevius</a:t>
                      </a: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 Original Blue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328412694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Mevius</a:t>
                      </a: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 Sky Blue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647227178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Mevius</a:t>
                      </a: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 Option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3432752240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Montserrat" panose="00000500000000000000" pitchFamily="2" charset="0"/>
                        </a:rPr>
                        <a:t>JTI Mevius Caster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073537076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Mevius</a:t>
                      </a: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Kiwami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312983509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Winston Dark Blue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4028808770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Winston Caster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015513896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JTI Winston Purple Mint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866695651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VTC Red Ruby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2358388621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VTC Red Ruby Premium Gold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2456076420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GOL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Duya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833707633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GOL Valiant Red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2681004878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GOL Valiant Menthol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45999632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MMGH Red &amp; Blue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3925196081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DF Marlboro (all SKU)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3979741094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DF Dunhill (all SKU)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2608809556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DF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Esse</a:t>
                      </a: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 (all SKU)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581254439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Others </a:t>
                      </a:r>
                      <a:r>
                        <a:rPr lang="en-US" sz="900" u="none" strike="noStrike" dirty="0" err="1">
                          <a:effectLst/>
                          <a:latin typeface="Montserrat" panose="00000500000000000000" pitchFamily="2" charset="0"/>
                        </a:rPr>
                        <a:t>Myanma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1736795188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Others Classy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937685964"/>
                  </a:ext>
                </a:extLst>
              </a:tr>
              <a:tr h="18170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Others Win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4976" marR="4976" marT="4976" marB="0" anchor="b"/>
                </a:tc>
                <a:extLst>
                  <a:ext uri="{0D108BD9-81ED-4DB2-BD59-A6C34878D82A}">
                    <a16:rowId xmlns:a16="http://schemas.microsoft.com/office/drawing/2014/main" val="3089235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F13C0B-6DDB-44E0-B4E9-1FBBCB113290}"/>
              </a:ext>
            </a:extLst>
          </p:cNvPr>
          <p:cNvSpPr txBox="1"/>
          <p:nvPr/>
        </p:nvSpPr>
        <p:spPr>
          <a:xfrm>
            <a:off x="6305384" y="3974880"/>
            <a:ext cx="26856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solidFill>
                  <a:srgbClr val="00B050"/>
                </a:solidFill>
              </a:rPr>
              <a:t>ဆိုင်မှာ</a:t>
            </a:r>
            <a:r>
              <a:rPr lang="en-US" sz="1000" b="1" i="1" dirty="0">
                <a:solidFill>
                  <a:srgbClr val="00B050"/>
                </a:solidFill>
              </a:rPr>
              <a:t> Cig </a:t>
            </a:r>
            <a:r>
              <a:rPr lang="en-US" sz="1000" b="1" i="1" dirty="0" err="1">
                <a:solidFill>
                  <a:srgbClr val="00B050"/>
                </a:solidFill>
              </a:rPr>
              <a:t>တော့ရောင်းတယ</a:t>
            </a:r>
            <a:r>
              <a:rPr lang="en-US" sz="1000" b="1" i="1" dirty="0">
                <a:solidFill>
                  <a:srgbClr val="00B050"/>
                </a:solidFill>
              </a:rPr>
              <a:t>် </a:t>
            </a:r>
            <a:r>
              <a:rPr lang="en-US" sz="1000" b="1" i="1" dirty="0" err="1">
                <a:solidFill>
                  <a:srgbClr val="00B050"/>
                </a:solidFill>
              </a:rPr>
              <a:t>သို့သော</a:t>
            </a:r>
            <a:r>
              <a:rPr lang="en-US" sz="1000" b="1" i="1" dirty="0">
                <a:solidFill>
                  <a:srgbClr val="00B050"/>
                </a:solidFill>
              </a:rPr>
              <a:t>် </a:t>
            </a:r>
            <a:r>
              <a:rPr lang="en-US" sz="1000" b="1" i="1" dirty="0" err="1">
                <a:solidFill>
                  <a:srgbClr val="00B050"/>
                </a:solidFill>
              </a:rPr>
              <a:t>ပြထားသော</a:t>
            </a:r>
            <a:r>
              <a:rPr lang="en-US" sz="1000" b="1" i="1" dirty="0">
                <a:solidFill>
                  <a:srgbClr val="00B050"/>
                </a:solidFill>
              </a:rPr>
              <a:t> </a:t>
            </a:r>
            <a:r>
              <a:rPr lang="en-US" sz="1000" b="1" i="1" dirty="0" err="1">
                <a:solidFill>
                  <a:srgbClr val="00B050"/>
                </a:solidFill>
              </a:rPr>
              <a:t>တံဆိပ်များမဟုတ်နေပါက</a:t>
            </a:r>
            <a:endParaRPr lang="en-US" sz="1000" b="1" i="1" dirty="0">
              <a:solidFill>
                <a:srgbClr val="00B050"/>
              </a:solidFill>
            </a:endParaRPr>
          </a:p>
          <a:p>
            <a:endParaRPr lang="en-US" sz="1000" b="1" i="1" dirty="0">
              <a:solidFill>
                <a:srgbClr val="00B050"/>
              </a:solidFill>
            </a:endParaRPr>
          </a:p>
          <a:p>
            <a:r>
              <a:rPr lang="en-US" sz="1000" b="1" i="1" dirty="0">
                <a:solidFill>
                  <a:srgbClr val="C00000"/>
                </a:solidFill>
              </a:rPr>
              <a:t>None of the above </a:t>
            </a:r>
            <a:r>
              <a:rPr lang="en-US" sz="1000" b="1" i="1" dirty="0" err="1">
                <a:solidFill>
                  <a:srgbClr val="C00000"/>
                </a:solidFill>
              </a:rPr>
              <a:t>ရွေးရန</a:t>
            </a:r>
            <a:r>
              <a:rPr lang="en-US" sz="1000" b="1" i="1" dirty="0">
                <a:solidFill>
                  <a:srgbClr val="C00000"/>
                </a:solidFill>
              </a:rPr>
              <a:t>်</a:t>
            </a:r>
          </a:p>
          <a:p>
            <a:endParaRPr lang="en-US" sz="10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E8FBF-E985-44BF-92B0-08A2E1E7C619}"/>
              </a:ext>
            </a:extLst>
          </p:cNvPr>
          <p:cNvSpPr txBox="1"/>
          <p:nvPr/>
        </p:nvSpPr>
        <p:spPr>
          <a:xfrm>
            <a:off x="6305384" y="358603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36015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B0016AB-4FA3-4B43-AEDC-6792A1C34DF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3. Main questionnaire</a:t>
            </a:r>
            <a:endParaRPr lang="en-US" sz="1500" err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25F25F-A5A9-4C12-9AB8-C304E7E92B9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9203" y="892014"/>
            <a:ext cx="8165593" cy="384300"/>
          </a:xfrm>
        </p:spPr>
        <p:txBody>
          <a:bodyPr/>
          <a:lstStyle/>
          <a:p>
            <a:r>
              <a:rPr lang="en-US" sz="1200" b="1" dirty="0"/>
              <a:t>Q2တွင် </a:t>
            </a:r>
            <a:r>
              <a:rPr lang="en-US" sz="1200" b="1" dirty="0" err="1"/>
              <a:t>မေးလာခဲ့သော</a:t>
            </a:r>
            <a:r>
              <a:rPr lang="en-US" sz="1200" b="1" dirty="0"/>
              <a:t>/</a:t>
            </a:r>
            <a:r>
              <a:rPr lang="en-US" sz="1200" b="1" dirty="0" err="1"/>
              <a:t>ဆိုင်တွင်ရှိသည်ဟုသော</a:t>
            </a:r>
            <a:r>
              <a:rPr lang="en-US" sz="1200" b="1" dirty="0"/>
              <a:t> Cig </a:t>
            </a:r>
            <a:r>
              <a:rPr lang="en-US" sz="1200" b="1" dirty="0" err="1"/>
              <a:t>တံဆိပ်များအား</a:t>
            </a:r>
            <a:r>
              <a:rPr lang="en-US" sz="1200" b="1" dirty="0"/>
              <a:t> </a:t>
            </a:r>
            <a:r>
              <a:rPr lang="en-US" sz="1200" b="1" dirty="0" err="1"/>
              <a:t>အောက်ပ</a:t>
            </a:r>
            <a:r>
              <a:rPr lang="en-US" sz="1200" b="1" dirty="0"/>
              <a:t>ါ </a:t>
            </a:r>
            <a:r>
              <a:rPr lang="en-US" sz="1200" b="1" dirty="0" err="1"/>
              <a:t>မေးခွန်းများကို</a:t>
            </a:r>
            <a:r>
              <a:rPr lang="en-US" sz="1200" b="1" dirty="0"/>
              <a:t> </a:t>
            </a:r>
            <a:r>
              <a:rPr lang="en-US" sz="1200" b="1" dirty="0" err="1"/>
              <a:t>မေးရမည</a:t>
            </a:r>
            <a:r>
              <a:rPr lang="en-US" sz="1200" b="1" dirty="0"/>
              <a:t>်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9E7F3-591E-4B17-9DED-A9435EE15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53656"/>
              </p:ext>
            </p:extLst>
          </p:nvPr>
        </p:nvGraphicFramePr>
        <p:xfrm>
          <a:off x="687881" y="1482103"/>
          <a:ext cx="7726136" cy="2317750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2270472">
                  <a:extLst>
                    <a:ext uri="{9D8B030D-6E8A-4147-A177-3AD203B41FA5}">
                      <a16:colId xmlns:a16="http://schemas.microsoft.com/office/drawing/2014/main" val="3821013129"/>
                    </a:ext>
                  </a:extLst>
                </a:gridCol>
                <a:gridCol w="5455664">
                  <a:extLst>
                    <a:ext uri="{9D8B030D-6E8A-4147-A177-3AD203B41FA5}">
                      <a16:colId xmlns:a16="http://schemas.microsoft.com/office/drawing/2014/main" val="745516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How many packs you can sell per week? (Claim sales) no. of pack/week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my-MM" sz="1100" u="none" strike="noStrike" dirty="0">
                          <a:effectLst/>
                        </a:rPr>
                        <a:t>တစ်ပတ်လျှင် ပျှမ်းမျှခြင်းအားဖြင့်ဘူး အရေအတွက် မည်မျှရောင်းရပါသလဲ။ (ပျှမ်းမျှခြင်းအားဖြင့် ရောင်းချရသော ပမာဏ)</a:t>
                      </a:r>
                      <a:br>
                        <a:rPr lang="my-MM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Interviewer Note: Carton </a:t>
                      </a:r>
                      <a:r>
                        <a:rPr lang="my-MM" sz="1100" u="none" strike="noStrike" dirty="0">
                          <a:effectLst/>
                        </a:rPr>
                        <a:t>ဖြင့် ဖြေပါက </a:t>
                      </a:r>
                      <a:r>
                        <a:rPr lang="en-US" sz="1100" u="none" strike="noStrike" dirty="0">
                          <a:effectLst/>
                        </a:rPr>
                        <a:t>Pack </a:t>
                      </a:r>
                      <a:r>
                        <a:rPr lang="my-MM" sz="1100" u="none" strike="noStrike" dirty="0">
                          <a:effectLst/>
                        </a:rPr>
                        <a:t>ဖြင့် ပြန်တွက်၍ အဖြေတွင် </a:t>
                      </a:r>
                      <a:r>
                        <a:rPr lang="en-US" sz="1100" u="none" strike="noStrike" dirty="0">
                          <a:effectLst/>
                        </a:rPr>
                        <a:t>Pack </a:t>
                      </a:r>
                      <a:r>
                        <a:rPr lang="my-MM" sz="1100" u="none" strike="noStrike" dirty="0">
                          <a:effectLst/>
                        </a:rPr>
                        <a:t>ကို ပဲ ချရိုက်ပေးပါရန်(1 </a:t>
                      </a:r>
                      <a:r>
                        <a:rPr lang="en-US" sz="1100" u="none" strike="noStrike" dirty="0">
                          <a:effectLst/>
                        </a:rPr>
                        <a:t>Carton= 20 packs)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9524615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How much do you sell per pack? </a:t>
                      </a:r>
                      <a:r>
                        <a:rPr lang="my-MM" sz="1100" u="none" strike="noStrike">
                          <a:effectLst/>
                        </a:rPr>
                        <a:t>စီးကရက်တစ်ဘူးကို ဘယ်ဈေးနဲ့ ရောင်းချပါသလဲ? (</a:t>
                      </a:r>
                      <a:r>
                        <a:rPr lang="en-US" sz="1100" u="none" strike="noStrike">
                          <a:effectLst/>
                        </a:rPr>
                        <a:t>Interviewer Note: </a:t>
                      </a:r>
                      <a:r>
                        <a:rPr lang="my-MM" sz="1100" u="none" strike="noStrike">
                          <a:effectLst/>
                        </a:rPr>
                        <a:t>သက်ဆိုင်ရာတံဆိပ်/</a:t>
                      </a:r>
                      <a:r>
                        <a:rPr lang="en-US" sz="1100" u="none" strike="noStrike">
                          <a:effectLst/>
                        </a:rPr>
                        <a:t>item </a:t>
                      </a:r>
                      <a:r>
                        <a:rPr lang="my-MM" sz="1100" u="none" strike="noStrike">
                          <a:effectLst/>
                        </a:rPr>
                        <a:t>တစ်ခုချင်းစီအလိုက်မေးပါ)</a:t>
                      </a:r>
                      <a:endParaRPr lang="my-MM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076393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How much is your purchase price per pack? </a:t>
                      </a:r>
                      <a:r>
                        <a:rPr lang="my-MM" sz="1100" u="none" strike="noStrike" dirty="0">
                          <a:effectLst/>
                        </a:rPr>
                        <a:t>စီးကရက်တစ်ဘူးကို ဘယ်ဈေးနဲ့ ဝယ်ယူရပါသလဲ။  (</a:t>
                      </a:r>
                      <a:r>
                        <a:rPr lang="en-US" sz="1100" u="none" strike="noStrike" dirty="0">
                          <a:effectLst/>
                        </a:rPr>
                        <a:t>Interviewer Note: </a:t>
                      </a:r>
                      <a:r>
                        <a:rPr lang="my-MM" sz="1100" u="none" strike="noStrike" dirty="0">
                          <a:effectLst/>
                        </a:rPr>
                        <a:t>သက်ဆိုင်ရာတံဆိပ်/</a:t>
                      </a:r>
                      <a:r>
                        <a:rPr lang="en-US" sz="1100" u="none" strike="noStrike" dirty="0">
                          <a:effectLst/>
                        </a:rPr>
                        <a:t>item </a:t>
                      </a:r>
                      <a:r>
                        <a:rPr lang="my-MM" sz="1100" u="none" strike="noStrike" dirty="0">
                          <a:effectLst/>
                        </a:rPr>
                        <a:t>တစ်ခုချင်းစီအလိုက်မေးပါ)</a:t>
                      </a:r>
                      <a:endParaRPr lang="my-MM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1320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96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0B0837D-8D4B-4AB0-AA81-5AA9C16509A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3. Main questionnaire</a:t>
            </a:r>
          </a:p>
        </p:txBody>
      </p:sp>
      <p:sp>
        <p:nvSpPr>
          <p:cNvPr id="29" name="Subtitle 5">
            <a:extLst>
              <a:ext uri="{FF2B5EF4-FFF2-40B4-BE49-F238E27FC236}">
                <a16:creationId xmlns:a16="http://schemas.microsoft.com/office/drawing/2014/main" id="{2861459E-7531-45D8-9B21-9EEFE213249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1171" y="1020828"/>
            <a:ext cx="8166061" cy="384300"/>
          </a:xfrm>
        </p:spPr>
        <p:txBody>
          <a:bodyPr/>
          <a:lstStyle/>
          <a:p>
            <a:r>
              <a:rPr lang="en-US" sz="1200" b="1" dirty="0"/>
              <a:t>Q2တွင် </a:t>
            </a:r>
            <a:r>
              <a:rPr lang="en-US" sz="1200" b="1" dirty="0" err="1"/>
              <a:t>မေးလာခဲ့သော</a:t>
            </a:r>
            <a:r>
              <a:rPr lang="en-US" sz="1200" b="1" dirty="0"/>
              <a:t>/</a:t>
            </a:r>
            <a:r>
              <a:rPr lang="en-US" sz="1200" b="1" dirty="0" err="1"/>
              <a:t>ဆိုင်တွင်ရှိသည်ဟုသော</a:t>
            </a:r>
            <a:r>
              <a:rPr lang="en-US" sz="1200" b="1" dirty="0"/>
              <a:t> Cig </a:t>
            </a:r>
            <a:r>
              <a:rPr lang="en-US" sz="1200" b="1" dirty="0" err="1"/>
              <a:t>တံဆိပ်များအတွက</a:t>
            </a:r>
            <a:r>
              <a:rPr lang="en-US" sz="1200" b="1" dirty="0"/>
              <a:t>် </a:t>
            </a:r>
            <a:r>
              <a:rPr lang="en-US" sz="1200" b="1" dirty="0" err="1"/>
              <a:t>မေးရမည</a:t>
            </a:r>
            <a:r>
              <a:rPr lang="en-US" sz="1200" b="1" dirty="0"/>
              <a:t>်</a:t>
            </a: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4AA651-D024-4E37-800A-9F075C2E0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2322"/>
              </p:ext>
            </p:extLst>
          </p:nvPr>
        </p:nvGraphicFramePr>
        <p:xfrm>
          <a:off x="953389" y="2016354"/>
          <a:ext cx="7444346" cy="242906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{0153AEA5-B256-4C06-8849-393ABD3836BC}</a:tableStyleId>
              </a:tblPr>
              <a:tblGrid>
                <a:gridCol w="1148211">
                  <a:extLst>
                    <a:ext uri="{9D8B030D-6E8A-4147-A177-3AD203B41FA5}">
                      <a16:colId xmlns:a16="http://schemas.microsoft.com/office/drawing/2014/main" val="425878693"/>
                    </a:ext>
                  </a:extLst>
                </a:gridCol>
                <a:gridCol w="6296135">
                  <a:extLst>
                    <a:ext uri="{9D8B030D-6E8A-4147-A177-3AD203B41FA5}">
                      <a16:colId xmlns:a16="http://schemas.microsoft.com/office/drawing/2014/main" val="1857766129"/>
                    </a:ext>
                  </a:extLst>
                </a:gridCol>
              </a:tblGrid>
              <a:tr h="646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Q6</a:t>
                      </a:r>
                      <a:endParaRPr lang="en-US" sz="15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Q6. Where do you normally purchase for SKU/Brand?</a:t>
                      </a:r>
                      <a:br>
                        <a:rPr lang="en-US" sz="15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my-MM" sz="15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ဆိုင်မှာ လက်ရှိရောင်းချနေတဲ့ တံဆိပ်တွေကို ဘယ်နေရာကနေဝယ်ပါသလဲ။ </a:t>
                      </a:r>
                      <a:endParaRPr lang="my-MM" sz="15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89065"/>
                  </a:ext>
                </a:extLst>
              </a:tr>
              <a:tr h="3565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Sales Van - </a:t>
                      </a:r>
                      <a:r>
                        <a:rPr lang="my-MM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ကုမ္ပဏီ အရောင်းကားမှ</a:t>
                      </a:r>
                      <a:endParaRPr lang="my-MM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872" marR="6039" marT="17392" marB="13043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59325"/>
                  </a:ext>
                </a:extLst>
              </a:tr>
              <a:tr h="356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Wholesales - </a:t>
                      </a:r>
                      <a:r>
                        <a:rPr lang="my-MM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လက်ကားဆိုင်ကြီးမှ</a:t>
                      </a:r>
                      <a:endParaRPr lang="my-MM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66490"/>
                  </a:ext>
                </a:extLst>
              </a:tr>
              <a:tr h="356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Other retails - လက်လီဆိုင်မှ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316638"/>
                  </a:ext>
                </a:extLst>
              </a:tr>
              <a:tr h="356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Sales Van + WS or RT- </a:t>
                      </a:r>
                      <a:r>
                        <a:rPr lang="my-MM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ကုမ္ပဏီ အရောင်းကား + လက်ကားဆိုင်ကြီး (သို့) လက်လီဆိုင်</a:t>
                      </a:r>
                      <a:endParaRPr lang="my-MM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07182"/>
                  </a:ext>
                </a:extLst>
              </a:tr>
              <a:tr h="356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 do not purchase - </a:t>
                      </a:r>
                      <a:r>
                        <a:rPr lang="my-MM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မည်သည့်နေရာမှာမှ မဝယ်ယူပါ </a:t>
                      </a:r>
                      <a:endParaRPr lang="my-MM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72" marR="6039" marT="17392" marB="13043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82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4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354212"/>
            <a:ext cx="8155940" cy="42862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3. Main questionnaire</a:t>
            </a:r>
            <a:endParaRPr lang="en-US" sz="1600" err="1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1C78EAA-A1FE-410A-9F81-0137C22081F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9979" y="915291"/>
            <a:ext cx="8160322" cy="236339"/>
          </a:xfrm>
        </p:spPr>
        <p:txBody>
          <a:bodyPr/>
          <a:lstStyle/>
          <a:p>
            <a:r>
              <a:rPr lang="en-US" sz="1200" b="1" dirty="0"/>
              <a:t>Q2တွင် </a:t>
            </a:r>
            <a:r>
              <a:rPr lang="en-US" sz="1200" b="1" dirty="0" err="1"/>
              <a:t>မေးလာခဲ့သော</a:t>
            </a:r>
            <a:r>
              <a:rPr lang="en-US" sz="1200" b="1" dirty="0"/>
              <a:t>/</a:t>
            </a:r>
            <a:r>
              <a:rPr lang="en-US" sz="1200" b="1" dirty="0" err="1"/>
              <a:t>ဆိုင်တွင်ရှိသည်ဟုသော</a:t>
            </a:r>
            <a:r>
              <a:rPr lang="en-US" sz="1200" b="1" dirty="0"/>
              <a:t> Cig </a:t>
            </a:r>
            <a:r>
              <a:rPr lang="en-US" sz="1200" b="1" dirty="0" err="1"/>
              <a:t>တံဆိပ်များအတွက</a:t>
            </a:r>
            <a:r>
              <a:rPr lang="en-US" sz="1200" b="1" dirty="0"/>
              <a:t>် </a:t>
            </a:r>
            <a:r>
              <a:rPr lang="en-US" sz="1200" b="1" dirty="0" err="1"/>
              <a:t>မေးရမည</a:t>
            </a:r>
            <a:r>
              <a:rPr lang="en-US" sz="1200" b="1" dirty="0"/>
              <a:t>်</a:t>
            </a:r>
          </a:p>
          <a:p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A4B8885-34C6-4C61-91B1-A521F19C948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A05E8D-C519-4DC2-9ADC-88D5E2682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66665"/>
              </p:ext>
            </p:extLst>
          </p:nvPr>
        </p:nvGraphicFramePr>
        <p:xfrm>
          <a:off x="1290493" y="1682020"/>
          <a:ext cx="6262006" cy="2596759"/>
        </p:xfrm>
        <a:graphic>
          <a:graphicData uri="http://schemas.openxmlformats.org/drawingml/2006/table">
            <a:tbl>
              <a:tblPr firstRow="1" bandRow="1">
                <a:noFill/>
                <a:tableStyleId>{0153AEA5-B256-4C06-8849-393ABD3836BC}</a:tableStyleId>
              </a:tblPr>
              <a:tblGrid>
                <a:gridCol w="695222">
                  <a:extLst>
                    <a:ext uri="{9D8B030D-6E8A-4147-A177-3AD203B41FA5}">
                      <a16:colId xmlns:a16="http://schemas.microsoft.com/office/drawing/2014/main" val="1490508333"/>
                    </a:ext>
                  </a:extLst>
                </a:gridCol>
                <a:gridCol w="5566784">
                  <a:extLst>
                    <a:ext uri="{9D8B030D-6E8A-4147-A177-3AD203B41FA5}">
                      <a16:colId xmlns:a16="http://schemas.microsoft.com/office/drawing/2014/main" val="3190399592"/>
                    </a:ext>
                  </a:extLst>
                </a:gridCol>
              </a:tblGrid>
              <a:tr h="725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Q7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Q7. How many frequencies purchase for SKU/Brand per month?</a:t>
                      </a:r>
                      <a:b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my-MM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တစ်လလျှင် အကြိမ်ရေ မည်မျှခန့်ဝယ်ယူဖြစ်ပါသလဲ။ </a:t>
                      </a:r>
                      <a:br>
                        <a:rPr lang="my-MM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br>
                        <a:rPr lang="my-MM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my-MM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420872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Less than Once a month - တစ်လတစ်ကြိမ်ထက်နည်း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41394" marT="16557" marB="1241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71151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Once a month - တစ်လတစ်ကြိမ်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56531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Twice a month- တစ်လ ၂ကြိမ်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39800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 times per month - တစ်လ ၃ကြိမ်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681645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 times per month - </a:t>
                      </a:r>
                      <a:r>
                        <a:rPr lang="my-MM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တစ်လ လေးကြိမ်ခန့်</a:t>
                      </a:r>
                      <a:endParaRPr lang="my-MM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818651"/>
                  </a:ext>
                </a:extLst>
              </a:tr>
              <a:tr h="311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more than 4 times per month – </a:t>
                      </a:r>
                      <a:r>
                        <a:rPr lang="en-US" sz="900" u="none" strike="noStrike" cap="none" spc="0" err="1">
                          <a:solidFill>
                            <a:schemeClr val="tx1"/>
                          </a:solidFill>
                          <a:effectLst/>
                        </a:rPr>
                        <a:t>တစ်လလေးကြိမ်ထက်ပို</a:t>
                      </a:r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41394" marT="16557" marB="12418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2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61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B0016AB-4FA3-4B43-AEDC-6792A1C34DF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8" y="3927512"/>
            <a:ext cx="1780007" cy="18266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Example   2 Packs  or 2 Cartons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3. Main questionnaire</a:t>
            </a:r>
            <a:endParaRPr lang="en-US" sz="1500" err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25F25F-A5A9-4C12-9AB8-C304E7E92B9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4358" y="819304"/>
            <a:ext cx="8165593" cy="384300"/>
          </a:xfrm>
        </p:spPr>
        <p:txBody>
          <a:bodyPr/>
          <a:lstStyle/>
          <a:p>
            <a:r>
              <a:rPr lang="en-US" sz="1200" b="1" dirty="0"/>
              <a:t>Q2တွင် </a:t>
            </a:r>
            <a:r>
              <a:rPr lang="en-US" sz="1200" b="1" dirty="0" err="1"/>
              <a:t>မေးလာခဲ့သော</a:t>
            </a:r>
            <a:r>
              <a:rPr lang="en-US" sz="1200" b="1" dirty="0"/>
              <a:t>/</a:t>
            </a:r>
            <a:r>
              <a:rPr lang="en-US" sz="1200" b="1" dirty="0" err="1"/>
              <a:t>ဆိုင်တွင်ရှိသည်ဟုသော</a:t>
            </a:r>
            <a:r>
              <a:rPr lang="en-US" sz="1200" b="1" dirty="0"/>
              <a:t> Cig </a:t>
            </a:r>
            <a:r>
              <a:rPr lang="en-US" sz="1200" b="1" dirty="0" err="1"/>
              <a:t>တံဆိပ်များအတွက</a:t>
            </a:r>
            <a:r>
              <a:rPr lang="en-US" sz="1200" b="1" dirty="0"/>
              <a:t>် </a:t>
            </a:r>
            <a:r>
              <a:rPr lang="en-US" sz="1200" b="1" dirty="0" err="1"/>
              <a:t>မေးရမည</a:t>
            </a:r>
            <a:r>
              <a:rPr lang="en-US" sz="1200" b="1" dirty="0"/>
              <a:t>်</a:t>
            </a: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7BBF6C-D551-47D1-AE77-A1D03CCA6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22302"/>
              </p:ext>
            </p:extLst>
          </p:nvPr>
        </p:nvGraphicFramePr>
        <p:xfrm>
          <a:off x="685000" y="1847228"/>
          <a:ext cx="6667500" cy="1045210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785059836"/>
                    </a:ext>
                  </a:extLst>
                </a:gridCol>
                <a:gridCol w="4254500">
                  <a:extLst>
                    <a:ext uri="{9D8B030D-6E8A-4147-A177-3AD203B41FA5}">
                      <a16:colId xmlns:a16="http://schemas.microsoft.com/office/drawing/2014/main" val="1533933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How many packs or carton purchase in each time? (Claim purchase Volume)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my-MM" sz="1100" u="none" strike="noStrike">
                          <a:effectLst/>
                        </a:rPr>
                        <a:t>တစ်ကြိမ်ဝယ်လျှင် ပျှမ်းမျှခြင်းအားဖြင့် ဘယ်လောက် ဝယ်ယူလေ့ရှိပါသလဲ။ (ပျှမ်းမျှ ဝယ်ယူသည့် ပမာဏ)</a:t>
                      </a:r>
                      <a:endParaRPr lang="my-MM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45306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Purchase Volume per frequency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4548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Packs or Cartons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319800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4159F6-6716-4CA2-BD81-EAF445B29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03256"/>
              </p:ext>
            </p:extLst>
          </p:nvPr>
        </p:nvGraphicFramePr>
        <p:xfrm>
          <a:off x="2945600" y="3542897"/>
          <a:ext cx="3975100" cy="857250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891166754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03780436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798671124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Brand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Purchase Volume per frequency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Packs or Cartons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7131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JTI Mevius Original Blue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Cartons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584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>
                          <a:effectLst/>
                        </a:rPr>
                        <a:t>JTI Mevius Sky Blue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700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51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354212"/>
            <a:ext cx="8155940" cy="42862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3. Main questionnaire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A3A694B-5FF1-4286-B082-666275B2CC0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9979" y="1180770"/>
            <a:ext cx="8160322" cy="236339"/>
          </a:xfrm>
        </p:spPr>
        <p:txBody>
          <a:bodyPr/>
          <a:lstStyle/>
          <a:p>
            <a:r>
              <a:rPr lang="en-US" sz="1200" b="1" dirty="0"/>
              <a:t>Q2  </a:t>
            </a:r>
            <a:r>
              <a:rPr lang="en-US" sz="1200" b="1" dirty="0" err="1"/>
              <a:t>တွင</a:t>
            </a:r>
            <a:r>
              <a:rPr lang="en-US" sz="1200" b="1" dirty="0"/>
              <a:t>်  </a:t>
            </a:r>
            <a:r>
              <a:rPr lang="en-US" sz="1200" b="1" dirty="0" err="1"/>
              <a:t>အောက်ပ</a:t>
            </a:r>
            <a:r>
              <a:rPr lang="en-US" sz="1200" b="1" dirty="0"/>
              <a:t>ါ </a:t>
            </a:r>
            <a:r>
              <a:rPr lang="en-US" sz="1200" b="1" dirty="0" err="1"/>
              <a:t>တံဆိပ်များရောင်းသည်ဟု</a:t>
            </a:r>
            <a:r>
              <a:rPr lang="en-US" sz="1200" b="1" dirty="0"/>
              <a:t> </a:t>
            </a:r>
            <a:r>
              <a:rPr lang="en-US" sz="1200" b="1" dirty="0" err="1"/>
              <a:t>ဖြေလာခဲ့လ</a:t>
            </a:r>
            <a:r>
              <a:rPr lang="en-US" sz="1200" b="1" dirty="0"/>
              <a:t>ျှင် Q9a </a:t>
            </a:r>
            <a:r>
              <a:rPr lang="en-US" sz="1200" b="1" dirty="0" err="1"/>
              <a:t>အတွက</a:t>
            </a:r>
            <a:r>
              <a:rPr lang="en-US" sz="1200" b="1" dirty="0"/>
              <a:t>် </a:t>
            </a:r>
            <a:r>
              <a:rPr lang="en-US" sz="1200" b="1" dirty="0" err="1"/>
              <a:t>ဆက်လက်မေးမြန်းရမည</a:t>
            </a:r>
            <a:r>
              <a:rPr lang="en-US" sz="1200" b="1" dirty="0"/>
              <a:t>်</a:t>
            </a:r>
          </a:p>
          <a:p>
            <a:r>
              <a:rPr lang="en-US" sz="1200" b="1" dirty="0"/>
              <a:t>Yes /No </a:t>
            </a:r>
            <a:r>
              <a:rPr lang="en-US" sz="1200" b="1" dirty="0" err="1"/>
              <a:t>ရွေးပေးရုံသာ</a:t>
            </a:r>
            <a:r>
              <a:rPr lang="en-US" sz="1200" b="1" dirty="0"/>
              <a:t> </a:t>
            </a:r>
            <a:r>
              <a:rPr lang="en-US" sz="1200" b="1" dirty="0" err="1"/>
              <a:t>ဖြစ်သည</a:t>
            </a:r>
            <a:r>
              <a:rPr lang="en-US" sz="1200" b="1" dirty="0"/>
              <a:t>်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5ED6CFB-E253-4EDD-8777-0596AAFA15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5B7E4C-BAF1-44C0-972D-3EA519A4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82942"/>
              </p:ext>
            </p:extLst>
          </p:nvPr>
        </p:nvGraphicFramePr>
        <p:xfrm>
          <a:off x="613020" y="1741703"/>
          <a:ext cx="7616954" cy="2477390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{0153AEA5-B256-4C06-8849-393ABD3836BC}</a:tableStyleId>
              </a:tblPr>
              <a:tblGrid>
                <a:gridCol w="1170819">
                  <a:extLst>
                    <a:ext uri="{9D8B030D-6E8A-4147-A177-3AD203B41FA5}">
                      <a16:colId xmlns:a16="http://schemas.microsoft.com/office/drawing/2014/main" val="2365193520"/>
                    </a:ext>
                  </a:extLst>
                </a:gridCol>
                <a:gridCol w="5333727">
                  <a:extLst>
                    <a:ext uri="{9D8B030D-6E8A-4147-A177-3AD203B41FA5}">
                      <a16:colId xmlns:a16="http://schemas.microsoft.com/office/drawing/2014/main" val="3138237227"/>
                    </a:ext>
                  </a:extLst>
                </a:gridCol>
                <a:gridCol w="1112408">
                  <a:extLst>
                    <a:ext uri="{9D8B030D-6E8A-4147-A177-3AD203B41FA5}">
                      <a16:colId xmlns:a16="http://schemas.microsoft.com/office/drawing/2014/main" val="3471808210"/>
                    </a:ext>
                  </a:extLst>
                </a:gridCol>
              </a:tblGrid>
              <a:tr h="817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Q9a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Q9a. Are you selling by stick for mentioned SKU? (Yes/No)</a:t>
                      </a:r>
                      <a:br>
                        <a:rPr lang="en-US" sz="14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my-MM" sz="14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ကျွန်တော်တံဆိပ်လေးတွေ ဖတ်ပြပါမယ်ခင်ဗျ အဲ့တံဆိပ်လေးတွေကို အလိပ်ပြေရောင်းပါလား ပြောပြပေးပါခင်ဗျ။</a:t>
                      </a:r>
                      <a:endParaRPr lang="my-MM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Yes/No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30687"/>
                  </a:ext>
                </a:extLst>
              </a:tr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R1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Mevius Original Blue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61273"/>
                  </a:ext>
                </a:extLst>
              </a:tr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R2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Winston Dark Blue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372117"/>
                  </a:ext>
                </a:extLst>
              </a:tr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R3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Winston Caster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62389"/>
                  </a:ext>
                </a:extLst>
              </a:tr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R4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Red Ruby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66811"/>
                  </a:ext>
                </a:extLst>
              </a:tr>
              <a:tr h="331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R5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Premium Gold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72" marR="5622" marT="16192" marB="1214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0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2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354212"/>
            <a:ext cx="8155940" cy="42862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3. Main questionnaire</a:t>
            </a:r>
            <a:endParaRPr lang="en-US" sz="1600" err="1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44C4B0-E608-44F9-871C-452F5ECFFE6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60" y="819879"/>
            <a:ext cx="8160322" cy="236339"/>
          </a:xfrm>
        </p:spPr>
        <p:txBody>
          <a:bodyPr/>
          <a:lstStyle/>
          <a:p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Q9a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တွင</a:t>
            </a:r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်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ဖြေထားခဲ့သော</a:t>
            </a:r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တံဆိပ်များအတွက</a:t>
            </a:r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်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မေးရန်ဖြစ်သည</a:t>
            </a:r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်</a:t>
            </a:r>
            <a:endParaRPr lang="en-US" sz="1200" b="1" i="0" u="none" strike="noStrike" cap="none" spc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DFBA81-4799-41A0-BB2F-F3104BE6F91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8253" y="4417210"/>
            <a:ext cx="8165592" cy="27432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ဆိုင်ရှိ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ရောင်းသော</a:t>
            </a:r>
            <a:r>
              <a:rPr lang="en-US" b="1" dirty="0">
                <a:solidFill>
                  <a:srgbClr val="FF0000"/>
                </a:solidFill>
              </a:rPr>
              <a:t> Bundle </a:t>
            </a:r>
            <a:r>
              <a:rPr lang="en-US" b="1" dirty="0" err="1">
                <a:solidFill>
                  <a:srgbClr val="FF0000"/>
                </a:solidFill>
              </a:rPr>
              <a:t>သည</a:t>
            </a:r>
            <a:r>
              <a:rPr lang="en-US" b="1" dirty="0">
                <a:solidFill>
                  <a:srgbClr val="FF0000"/>
                </a:solidFill>
              </a:rPr>
              <a:t>် ၄ </a:t>
            </a:r>
            <a:r>
              <a:rPr lang="en-US" b="1" dirty="0" err="1">
                <a:solidFill>
                  <a:srgbClr val="FF0000"/>
                </a:solidFill>
              </a:rPr>
              <a:t>သို့မဟုတ</a:t>
            </a:r>
            <a:r>
              <a:rPr lang="en-US" b="1" dirty="0">
                <a:solidFill>
                  <a:srgbClr val="FF0000"/>
                </a:solidFill>
              </a:rPr>
              <a:t>်  ၅ </a:t>
            </a:r>
            <a:r>
              <a:rPr lang="en-US" b="1" dirty="0" err="1">
                <a:solidFill>
                  <a:srgbClr val="FF0000"/>
                </a:solidFill>
              </a:rPr>
              <a:t>ထပ</a:t>
            </a:r>
            <a:r>
              <a:rPr lang="en-US" b="1" dirty="0">
                <a:solidFill>
                  <a:srgbClr val="FF0000"/>
                </a:solidFill>
              </a:rPr>
              <a:t>် </a:t>
            </a:r>
            <a:r>
              <a:rPr lang="en-US" b="1" dirty="0" err="1">
                <a:solidFill>
                  <a:srgbClr val="FF0000"/>
                </a:solidFill>
              </a:rPr>
              <a:t>ပိုနေပါက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နံပတ</a:t>
            </a:r>
            <a:r>
              <a:rPr lang="en-US" b="1" dirty="0">
                <a:solidFill>
                  <a:srgbClr val="FF0000"/>
                </a:solidFill>
              </a:rPr>
              <a:t>် ၅ </a:t>
            </a:r>
            <a:r>
              <a:rPr lang="en-US" b="1" dirty="0" err="1">
                <a:solidFill>
                  <a:srgbClr val="FF0000"/>
                </a:solidFill>
              </a:rPr>
              <a:t>ကို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ရွေးချယ်ကာ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သက်ဆိုင်ရာ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တံဆိပ်အလိုက</a:t>
            </a:r>
            <a:r>
              <a:rPr lang="en-US" b="1" dirty="0">
                <a:solidFill>
                  <a:srgbClr val="FF0000"/>
                </a:solidFill>
              </a:rPr>
              <a:t>် </a:t>
            </a:r>
            <a:r>
              <a:rPr lang="en-US" b="1" dirty="0" err="1">
                <a:solidFill>
                  <a:srgbClr val="FF0000"/>
                </a:solidFill>
              </a:rPr>
              <a:t>တိကျသော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အလိပ</a:t>
            </a:r>
            <a:r>
              <a:rPr lang="en-US" b="1" dirty="0">
                <a:solidFill>
                  <a:srgbClr val="FF0000"/>
                </a:solidFill>
              </a:rPr>
              <a:t>် </a:t>
            </a:r>
            <a:r>
              <a:rPr lang="en-US" b="1" dirty="0" err="1">
                <a:solidFill>
                  <a:srgbClr val="FF0000"/>
                </a:solidFill>
              </a:rPr>
              <a:t>အရေအတွက်ကို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ဖြေပေးရမည</a:t>
            </a:r>
            <a:r>
              <a:rPr lang="en-US" b="1" dirty="0">
                <a:solidFill>
                  <a:srgbClr val="FF0000"/>
                </a:solidFill>
              </a:rPr>
              <a:t>်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D2D3E3-8B0B-437E-B86B-AFE2D9F73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34815"/>
              </p:ext>
            </p:extLst>
          </p:nvPr>
        </p:nvGraphicFramePr>
        <p:xfrm>
          <a:off x="1025196" y="1682020"/>
          <a:ext cx="6792601" cy="259675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{0153AEA5-B256-4C06-8849-393ABD3836BC}</a:tableStyleId>
              </a:tblPr>
              <a:tblGrid>
                <a:gridCol w="1282000">
                  <a:extLst>
                    <a:ext uri="{9D8B030D-6E8A-4147-A177-3AD203B41FA5}">
                      <a16:colId xmlns:a16="http://schemas.microsoft.com/office/drawing/2014/main" val="3109404641"/>
                    </a:ext>
                  </a:extLst>
                </a:gridCol>
                <a:gridCol w="5510601">
                  <a:extLst>
                    <a:ext uri="{9D8B030D-6E8A-4147-A177-3AD203B41FA5}">
                      <a16:colId xmlns:a16="http://schemas.microsoft.com/office/drawing/2014/main" val="2773918595"/>
                    </a:ext>
                  </a:extLst>
                </a:gridCol>
              </a:tblGrid>
              <a:tr h="597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Q9b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Q9b. Which Bundle you are selling most? </a:t>
                      </a:r>
                      <a:r>
                        <a:rPr lang="my-MM" sz="13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ဘယ်နှစ်လိပ်တွဲ ရောင်းဖြစ်တာ များပါလဲ။  </a:t>
                      </a:r>
                      <a:endParaRPr lang="my-MM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27512"/>
                  </a:ext>
                </a:extLst>
              </a:tr>
              <a:tr h="39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 stick - </a:t>
                      </a:r>
                      <a:r>
                        <a:rPr lang="my-MM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တစ်လိပ်ချင်း</a:t>
                      </a:r>
                      <a:endParaRPr lang="my-MM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073459"/>
                  </a:ext>
                </a:extLst>
              </a:tr>
              <a:tr h="39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 Bundle - </a:t>
                      </a:r>
                      <a:r>
                        <a:rPr lang="my-MM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နှစ်လိပ်တွဲ</a:t>
                      </a:r>
                      <a:endParaRPr lang="my-MM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96275"/>
                  </a:ext>
                </a:extLst>
              </a:tr>
              <a:tr h="39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 Bundle - </a:t>
                      </a:r>
                      <a:r>
                        <a:rPr lang="my-MM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၃ လိပ်တွဲ</a:t>
                      </a:r>
                      <a:endParaRPr lang="my-MM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64879"/>
                  </a:ext>
                </a:extLst>
              </a:tr>
              <a:tr h="39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 Bundle - ၅လိပ်တွဲ</a:t>
                      </a:r>
                      <a:endParaRPr lang="da-DK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249397"/>
                  </a:ext>
                </a:extLst>
              </a:tr>
              <a:tr h="39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others - </a:t>
                      </a:r>
                      <a:r>
                        <a:rPr lang="my-MM" sz="1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အခြား </a:t>
                      </a:r>
                      <a:endParaRPr lang="my-MM" sz="1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9841" marR="5868" marT="84493" marB="84493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306215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4ED886EF-0119-4620-8387-DE90C415221A}"/>
              </a:ext>
            </a:extLst>
          </p:cNvPr>
          <p:cNvSpPr/>
          <p:nvPr/>
        </p:nvSpPr>
        <p:spPr>
          <a:xfrm>
            <a:off x="492723" y="3946367"/>
            <a:ext cx="1064946" cy="221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3. Main questionnaire</a:t>
            </a:r>
            <a:endParaRPr lang="en-US" sz="1500" err="1"/>
          </a:p>
        </p:txBody>
      </p:sp>
      <p:sp>
        <p:nvSpPr>
          <p:cNvPr id="31" name="Subtitle 4">
            <a:extLst>
              <a:ext uri="{FF2B5EF4-FFF2-40B4-BE49-F238E27FC236}">
                <a16:creationId xmlns:a16="http://schemas.microsoft.com/office/drawing/2014/main" id="{8E8B2917-46F2-42B4-878F-3F58EDBF6DD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4358" y="677096"/>
            <a:ext cx="8165593" cy="384300"/>
          </a:xfrm>
        </p:spPr>
        <p:txBody>
          <a:bodyPr/>
          <a:lstStyle/>
          <a:p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Q9b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တွင</a:t>
            </a:r>
            <a:r>
              <a:rPr lang="en-US" sz="1200" b="1" u="none" strike="noStrike" cap="none" spc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် </a:t>
            </a:r>
            <a:r>
              <a:rPr lang="en-US" sz="1200" b="1" u="none" strike="noStrike" cap="none" spc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ရွေးခဲ့သော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တံဆိပ်များအလိုက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်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အတွဲအစပ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်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တန်ဖိုးကို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မေးရန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်</a:t>
            </a:r>
            <a:endParaRPr lang="en-US" sz="1200" b="1" i="0" u="none" strike="noStrike" cap="none" spc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D914A8-FA27-4A20-A1AE-C3979E4DF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53041"/>
              </p:ext>
            </p:extLst>
          </p:nvPr>
        </p:nvGraphicFramePr>
        <p:xfrm>
          <a:off x="888734" y="1436567"/>
          <a:ext cx="5168900" cy="2471420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453471925"/>
                    </a:ext>
                  </a:extLst>
                </a:gridCol>
                <a:gridCol w="3721100">
                  <a:extLst>
                    <a:ext uri="{9D8B030D-6E8A-4147-A177-3AD203B41FA5}">
                      <a16:colId xmlns:a16="http://schemas.microsoft.com/office/drawing/2014/main" val="2767819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Q9c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Q9c. How much do you sell for most selling bundle?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my-MM" sz="1100" u="none" strike="noStrike">
                          <a:effectLst/>
                        </a:rPr>
                        <a:t>အများဆုံးရောင်းရတဲ့ အတွဲအစပ် _____ ကို ဘယ်လောက်နဲ့ရောင်းပါလဲ။ </a:t>
                      </a:r>
                      <a:endParaRPr lang="my-MM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856222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Mevius Original Blue per stick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732375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Mevius Original Blue 2 Bundle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221335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Mevius Original Blue 3 Bundle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42211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Mevius Original Blue 5 Bundle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0477207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Mevius</a:t>
                      </a:r>
                      <a:r>
                        <a:rPr lang="en-US" sz="900" u="none" strike="noStrike" dirty="0">
                          <a:effectLst/>
                        </a:rPr>
                        <a:t> Original Blue others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yanmar Text" panose="020B0502040204020203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3478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96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3. Main questionnaire</a:t>
            </a:r>
            <a:endParaRPr lang="en-US" sz="1500" err="1"/>
          </a:p>
        </p:txBody>
      </p:sp>
      <p:sp>
        <p:nvSpPr>
          <p:cNvPr id="31" name="Subtitle 4">
            <a:extLst>
              <a:ext uri="{FF2B5EF4-FFF2-40B4-BE49-F238E27FC236}">
                <a16:creationId xmlns:a16="http://schemas.microsoft.com/office/drawing/2014/main" id="{8E8B2917-46F2-42B4-878F-3F58EDBF6DD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4358" y="620550"/>
            <a:ext cx="8165593" cy="3843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37169B-9875-4123-A4DE-01771C6A2F92}"/>
              </a:ext>
            </a:extLst>
          </p:cNvPr>
          <p:cNvGraphicFramePr>
            <a:graphicFrameLocks noGrp="1"/>
          </p:cNvGraphicFramePr>
          <p:nvPr/>
        </p:nvGraphicFramePr>
        <p:xfrm>
          <a:off x="2420003" y="2287600"/>
          <a:ext cx="4514307" cy="1465654"/>
        </p:xfrm>
        <a:graphic>
          <a:graphicData uri="http://schemas.openxmlformats.org/drawingml/2006/table">
            <a:tbl>
              <a:tblPr firstRow="1" bandRow="1">
                <a:tableStyleId>{0153AEA5-B256-4C06-8849-393ABD3836BC}</a:tableStyleId>
              </a:tblPr>
              <a:tblGrid>
                <a:gridCol w="1598568">
                  <a:extLst>
                    <a:ext uri="{9D8B030D-6E8A-4147-A177-3AD203B41FA5}">
                      <a16:colId xmlns:a16="http://schemas.microsoft.com/office/drawing/2014/main" val="1795176334"/>
                    </a:ext>
                  </a:extLst>
                </a:gridCol>
                <a:gridCol w="2915739">
                  <a:extLst>
                    <a:ext uri="{9D8B030D-6E8A-4147-A177-3AD203B41FA5}">
                      <a16:colId xmlns:a16="http://schemas.microsoft.com/office/drawing/2014/main" val="2048013065"/>
                    </a:ext>
                  </a:extLst>
                </a:gridCol>
              </a:tblGrid>
              <a:tr h="732827"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  <a:latin typeface="Montserrat"/>
                        </a:rPr>
                        <a:t>Qcmt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Montserrat"/>
                        </a:rPr>
                        <a:t>Comments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81418"/>
                  </a:ext>
                </a:extLst>
              </a:tr>
              <a:tr h="732827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Montserrat"/>
                        </a:rPr>
                        <a:t>QEND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  <a:latin typeface="Montserra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776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49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7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900" dirty="0"/>
              <a:t>DCT QNR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Montserrat" panose="00000500000000000000" pitchFamily="2" charset="0"/>
              </a:rPr>
              <a:t>Table of contents</a:t>
            </a:r>
            <a:endParaRPr i="0" u="none" strike="noStrike" cap="none">
              <a:solidFill>
                <a:srgbClr val="000000"/>
              </a:solidFill>
              <a:latin typeface="Montserrat" panose="00000500000000000000" pitchFamily="2" charset="0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618" name="Google Shape;618;p1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800"/>
              </a:spcBef>
              <a:spcAft>
                <a:spcPts val="0"/>
              </a:spcAft>
              <a:buSzPts val="2300"/>
              <a:buChar char="•"/>
            </a:pPr>
            <a:r>
              <a:rPr lang="en" u="sng" dirty="0">
                <a:solidFill>
                  <a:srgbClr val="000000"/>
                </a:solidFill>
                <a:latin typeface="Montserrat" panose="00000500000000000000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Overview</a:t>
            </a:r>
            <a:endParaRPr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457200" indent="-374650">
              <a:spcBef>
                <a:spcPts val="800"/>
              </a:spcBef>
              <a:buSzPts val="2300"/>
              <a:buChar char="•"/>
            </a:pPr>
            <a:r>
              <a:rPr lang="en" u="sng" dirty="0"/>
              <a:t>QNR Flow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u="sng" dirty="0">
                <a:solidFill>
                  <a:srgbClr val="000000"/>
                </a:solidFill>
                <a:latin typeface="Montserrat" panose="00000500000000000000" pitchFamily="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DCT QNR</a:t>
            </a:r>
            <a:endParaRPr lang="en" u="sng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u="sng" dirty="0">
                <a:latin typeface="Montserrat" panose="00000500000000000000" pitchFamily="2" charset="0"/>
              </a:rPr>
              <a:t>Product Photo</a:t>
            </a:r>
            <a:endParaRPr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dirty="0">
                <a:solidFill>
                  <a:srgbClr val="000000"/>
                </a:solidFill>
                <a:latin typeface="Montserrat" panose="00000500000000000000" pitchFamily="2" charset="0"/>
              </a:rPr>
              <a:t>Q&amp;A</a:t>
            </a:r>
            <a:endParaRPr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B77D98-5D4D-4072-A80C-4CC584A9ABC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G">
              <a:latin typeface="Montserrat" panose="00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87B93-05A0-412A-B6A5-6A8831EA08B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 sz="150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7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900" dirty="0"/>
              <a:t>Product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7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96295" y="407811"/>
            <a:ext cx="8165592" cy="274320"/>
          </a:xfrm>
        </p:spPr>
        <p:txBody>
          <a:bodyPr/>
          <a:lstStyle/>
          <a:p>
            <a:r>
              <a:rPr lang="en-US" sz="2000" b="1" dirty="0" err="1"/>
              <a:t>Mevius</a:t>
            </a:r>
            <a:endParaRPr lang="en-US" sz="2000" b="1" dirty="0"/>
          </a:p>
        </p:txBody>
      </p:sp>
      <p:pic>
        <p:nvPicPr>
          <p:cNvPr id="8" name="Picture 7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961B6FD0-3150-4D85-BF52-A1753ED0A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844" y="1060235"/>
            <a:ext cx="2267272" cy="3023029"/>
          </a:xfrm>
          <a:prstGeom prst="rect">
            <a:avLst/>
          </a:prstGeom>
        </p:spPr>
      </p:pic>
      <p:pic>
        <p:nvPicPr>
          <p:cNvPr id="12" name="Picture 1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1708139E-40E9-46E9-81A5-F576DB22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95" y="1060235"/>
            <a:ext cx="2267272" cy="3023029"/>
          </a:xfrm>
          <a:prstGeom prst="rect">
            <a:avLst/>
          </a:prstGeom>
        </p:spPr>
      </p:pic>
      <p:pic>
        <p:nvPicPr>
          <p:cNvPr id="14" name="Picture 13" descr="A picture containing text, computer, keyboard, indoor&#10;&#10;Description automatically generated">
            <a:extLst>
              <a:ext uri="{FF2B5EF4-FFF2-40B4-BE49-F238E27FC236}">
                <a16:creationId xmlns:a16="http://schemas.microsoft.com/office/drawing/2014/main" id="{12F2A440-372A-4389-AAF9-20A6C228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259" y="1060234"/>
            <a:ext cx="2267272" cy="3023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D6FE0A-FCB8-49FB-8C53-D0FF60DC91C1}"/>
              </a:ext>
            </a:extLst>
          </p:cNvPr>
          <p:cNvSpPr txBox="1"/>
          <p:nvPr/>
        </p:nvSpPr>
        <p:spPr>
          <a:xfrm>
            <a:off x="645459" y="4307479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Original Blue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A44EC-2FB1-4C31-BAB6-0EDA145F43D7}"/>
              </a:ext>
            </a:extLst>
          </p:cNvPr>
          <p:cNvSpPr txBox="1"/>
          <p:nvPr/>
        </p:nvSpPr>
        <p:spPr>
          <a:xfrm>
            <a:off x="4132729" y="430747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Kiwami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A3D57-1483-4E39-9290-ABD530498286}"/>
              </a:ext>
            </a:extLst>
          </p:cNvPr>
          <p:cNvSpPr txBox="1"/>
          <p:nvPr/>
        </p:nvSpPr>
        <p:spPr>
          <a:xfrm>
            <a:off x="7297270" y="4312107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Sky Blue</a:t>
            </a:r>
          </a:p>
        </p:txBody>
      </p:sp>
    </p:spTree>
    <p:extLst>
      <p:ext uri="{BB962C8B-B14F-4D97-AF65-F5344CB8AC3E}">
        <p14:creationId xmlns:p14="http://schemas.microsoft.com/office/powerpoint/2010/main" val="1322737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ackage of candy on a keyboard&#10;&#10;Description automatically generated with low confidence">
            <a:extLst>
              <a:ext uri="{FF2B5EF4-FFF2-40B4-BE49-F238E27FC236}">
                <a16:creationId xmlns:a16="http://schemas.microsoft.com/office/drawing/2014/main" id="{A4773AB2-5B15-4489-B85E-D012E751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304" y="829809"/>
            <a:ext cx="2267272" cy="302302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C1208B4-E9D3-4669-B927-53FBA16A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9" y="593295"/>
            <a:ext cx="3023029" cy="3023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88419-F16C-41A3-8C6F-7363F2EB071D}"/>
              </a:ext>
            </a:extLst>
          </p:cNvPr>
          <p:cNvSpPr txBox="1"/>
          <p:nvPr/>
        </p:nvSpPr>
        <p:spPr>
          <a:xfrm>
            <a:off x="1305005" y="4162544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EEB4C-AB0D-44BF-9AF6-7B5EE2E00D7F}"/>
              </a:ext>
            </a:extLst>
          </p:cNvPr>
          <p:cNvSpPr txBox="1"/>
          <p:nvPr/>
        </p:nvSpPr>
        <p:spPr>
          <a:xfrm>
            <a:off x="6605708" y="416254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Caster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54E9B27-13F7-40DC-B802-D8A425BE79E4}"/>
              </a:ext>
            </a:extLst>
          </p:cNvPr>
          <p:cNvSpPr txBox="1">
            <a:spLocks/>
          </p:cNvSpPr>
          <p:nvPr/>
        </p:nvSpPr>
        <p:spPr>
          <a:xfrm>
            <a:off x="296295" y="407811"/>
            <a:ext cx="81655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  <a:defRPr sz="800" b="0" i="0" u="none" strike="noStrike" cap="none" baseline="0">
                <a:solidFill>
                  <a:sysClr val="windowText" lastClr="000000"/>
                </a:solidFill>
                <a:latin typeface="Montserrat" panose="020B0604020202020204" charset="0"/>
                <a:ea typeface="Montserrat"/>
                <a:cs typeface="Arial"/>
                <a:sym typeface="Montserrat"/>
              </a:defRPr>
            </a:lvl1pPr>
            <a:lvl2pPr marL="457189" marR="0" lvl="1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378" marR="0" lvl="2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566" marR="0" lvl="3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754" marR="0" lvl="4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5943" marR="0" lvl="5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132" marR="0" lvl="6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320" marR="0" lvl="7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509" marR="0" lvl="8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/>
              <a:t>Mevius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13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36CB2C-F569-4AD2-876D-1933DCDCD16D}"/>
              </a:ext>
            </a:extLst>
          </p:cNvPr>
          <p:cNvSpPr txBox="1">
            <a:spLocks/>
          </p:cNvSpPr>
          <p:nvPr/>
        </p:nvSpPr>
        <p:spPr>
          <a:xfrm>
            <a:off x="296295" y="407811"/>
            <a:ext cx="81655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  <a:defRPr sz="800" b="0" i="0" u="none" strike="noStrike" cap="none" baseline="0">
                <a:solidFill>
                  <a:sysClr val="windowText" lastClr="000000"/>
                </a:solidFill>
                <a:latin typeface="Montserrat" panose="020B0604020202020204" charset="0"/>
                <a:ea typeface="Montserrat"/>
                <a:cs typeface="Arial"/>
                <a:sym typeface="Montserrat"/>
              </a:defRPr>
            </a:lvl1pPr>
            <a:lvl2pPr marL="457189" marR="0" lvl="1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378" marR="0" lvl="2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566" marR="0" lvl="3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754" marR="0" lvl="4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5943" marR="0" lvl="5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132" marR="0" lvl="6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320" marR="0" lvl="7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509" marR="0" lvl="8" indent="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Montserrat"/>
              <a:buNone/>
              <a:defRPr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 dirty="0"/>
              <a:t>Winston</a:t>
            </a:r>
          </a:p>
        </p:txBody>
      </p:sp>
      <p:pic>
        <p:nvPicPr>
          <p:cNvPr id="6" name="Picture 5" descr="A picture containing text, computer, keyboard, electronics&#10;&#10;Description automatically generated">
            <a:extLst>
              <a:ext uri="{FF2B5EF4-FFF2-40B4-BE49-F238E27FC236}">
                <a16:creationId xmlns:a16="http://schemas.microsoft.com/office/drawing/2014/main" id="{9A02BFE5-B641-4967-A198-EF5EE076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5" y="983556"/>
            <a:ext cx="2411998" cy="3215998"/>
          </a:xfrm>
          <a:prstGeom prst="rect">
            <a:avLst/>
          </a:prstGeom>
        </p:spPr>
      </p:pic>
      <p:pic>
        <p:nvPicPr>
          <p:cNvPr id="9" name="Picture 8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E6396764-298F-4890-8B6F-59E4A5A1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2" y="983555"/>
            <a:ext cx="2411998" cy="3215998"/>
          </a:xfrm>
          <a:prstGeom prst="rect">
            <a:avLst/>
          </a:prstGeom>
        </p:spPr>
      </p:pic>
      <p:pic>
        <p:nvPicPr>
          <p:cNvPr id="11" name="Picture 10" descr="A cell phone on a keyboard&#10;&#10;Description automatically generated with low confidence">
            <a:extLst>
              <a:ext uri="{FF2B5EF4-FFF2-40B4-BE49-F238E27FC236}">
                <a16:creationId xmlns:a16="http://schemas.microsoft.com/office/drawing/2014/main" id="{A4C2D958-4919-4EAC-984F-6293FA408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97" y="983556"/>
            <a:ext cx="2411998" cy="32159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2B614-EE39-4078-ABDE-C784AA85943B}"/>
              </a:ext>
            </a:extLst>
          </p:cNvPr>
          <p:cNvSpPr txBox="1"/>
          <p:nvPr/>
        </p:nvSpPr>
        <p:spPr>
          <a:xfrm>
            <a:off x="677611" y="432364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05981-30BE-4378-B908-753188269C34}"/>
              </a:ext>
            </a:extLst>
          </p:cNvPr>
          <p:cNvSpPr txBox="1"/>
          <p:nvPr/>
        </p:nvSpPr>
        <p:spPr>
          <a:xfrm>
            <a:off x="4231480" y="4323648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Purple Mint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D1302-3D52-47A1-9BA1-EDA425163F8B}"/>
              </a:ext>
            </a:extLst>
          </p:cNvPr>
          <p:cNvSpPr txBox="1"/>
          <p:nvPr/>
        </p:nvSpPr>
        <p:spPr>
          <a:xfrm>
            <a:off x="7165500" y="4323647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Dark Blue</a:t>
            </a:r>
          </a:p>
        </p:txBody>
      </p:sp>
    </p:spTree>
    <p:extLst>
      <p:ext uri="{BB962C8B-B14F-4D97-AF65-F5344CB8AC3E}">
        <p14:creationId xmlns:p14="http://schemas.microsoft.com/office/powerpoint/2010/main" val="359762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, toiletry&#10;&#10;Description automatically generated">
            <a:extLst>
              <a:ext uri="{FF2B5EF4-FFF2-40B4-BE49-F238E27FC236}">
                <a16:creationId xmlns:a16="http://schemas.microsoft.com/office/drawing/2014/main" id="{F097B7D7-DCAF-4ADE-A658-6540DB6E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0" y="1044066"/>
            <a:ext cx="1781175" cy="2562225"/>
          </a:xfrm>
          <a:prstGeom prst="rect">
            <a:avLst/>
          </a:prstGeom>
        </p:spPr>
      </p:pic>
      <p:pic>
        <p:nvPicPr>
          <p:cNvPr id="8" name="Picture 7" descr="A picture containing text, compact disk, screenshot&#10;&#10;Description automatically generated">
            <a:extLst>
              <a:ext uri="{FF2B5EF4-FFF2-40B4-BE49-F238E27FC236}">
                <a16:creationId xmlns:a16="http://schemas.microsoft.com/office/drawing/2014/main" id="{9E9A950D-D156-4FB1-99EF-7A13742F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298" y="1300119"/>
            <a:ext cx="3614999" cy="2050117"/>
          </a:xfrm>
          <a:prstGeom prst="rect">
            <a:avLst/>
          </a:prstGeom>
        </p:spPr>
      </p:pic>
      <p:pic>
        <p:nvPicPr>
          <p:cNvPr id="1028" name="Picture 4" descr="Win Cigarettes | Local | စီးကရက် | ဘီယာ ၊ ၀ိုင် နှင့် စီးကရက် |  စားသောက်ကုန်များ | ပစ္စည်းအမျိုးအစားများ | Citymall Site">
            <a:extLst>
              <a:ext uri="{FF2B5EF4-FFF2-40B4-BE49-F238E27FC236}">
                <a16:creationId xmlns:a16="http://schemas.microsoft.com/office/drawing/2014/main" id="{10263A92-0C45-49AB-B0F9-1ACCAD7B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044066"/>
            <a:ext cx="2840691" cy="284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2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F2AD2EA-3558-4414-83EC-D62CF49D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4" y="1044066"/>
            <a:ext cx="2723029" cy="2723029"/>
          </a:xfrm>
          <a:prstGeom prst="rect">
            <a:avLst/>
          </a:prstGeom>
        </p:spPr>
      </p:pic>
      <p:pic>
        <p:nvPicPr>
          <p:cNvPr id="4" name="Picture 2" descr="Dirty Products | Way Way Nay">
            <a:extLst>
              <a:ext uri="{FF2B5EF4-FFF2-40B4-BE49-F238E27FC236}">
                <a16:creationId xmlns:a16="http://schemas.microsoft.com/office/drawing/2014/main" id="{20519CCF-D982-44C3-9653-D386D91C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83" y="700925"/>
            <a:ext cx="3240260" cy="32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StopMart. Cigarettes">
            <a:extLst>
              <a:ext uri="{FF2B5EF4-FFF2-40B4-BE49-F238E27FC236}">
                <a16:creationId xmlns:a16="http://schemas.microsoft.com/office/drawing/2014/main" id="{6D3FD094-A0B2-4C20-B272-780FFD56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99" y="700925"/>
            <a:ext cx="3253901" cy="344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58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91F8F6E-D6FF-4AF4-9145-4333860806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Duya Premium Cigarette">
            <a:extLst>
              <a:ext uri="{FF2B5EF4-FFF2-40B4-BE49-F238E27FC236}">
                <a16:creationId xmlns:a16="http://schemas.microsoft.com/office/drawing/2014/main" id="{BF44F0C4-06B9-4765-8F29-83E6BE0E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" y="804739"/>
            <a:ext cx="3055844" cy="30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igarettes">
            <a:extLst>
              <a:ext uri="{FF2B5EF4-FFF2-40B4-BE49-F238E27FC236}">
                <a16:creationId xmlns:a16="http://schemas.microsoft.com/office/drawing/2014/main" id="{AD1672D9-AACB-4A88-8CF0-01BC99A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15" y="768682"/>
            <a:ext cx="3055844" cy="30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y Valiant Premium Cigarettes Pcs Online in Myanmar | Spree.com.mm">
            <a:extLst>
              <a:ext uri="{FF2B5EF4-FFF2-40B4-BE49-F238E27FC236}">
                <a16:creationId xmlns:a16="http://schemas.microsoft.com/office/drawing/2014/main" id="{0D428E96-0363-4FC2-90D7-4BC23083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28" y="840796"/>
            <a:ext cx="3019787" cy="30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84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125" y="861913"/>
            <a:ext cx="6377743" cy="34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B689AE4-9E12-482B-B9A0-D18BE3A44B7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AU" sz="1500" dirty="0"/>
              <a:t>Thaw Zin</a:t>
            </a:r>
            <a:endParaRPr lang="en-SG" sz="15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3"/>
          <p:cNvSpPr/>
          <p:nvPr/>
        </p:nvSpPr>
        <p:spPr>
          <a:xfrm>
            <a:off x="1611334" y="1338114"/>
            <a:ext cx="6700500" cy="7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latin typeface="Montserrat"/>
                <a:ea typeface="Arial"/>
                <a:cs typeface="Arial"/>
                <a:sym typeface="Arial"/>
              </a:rPr>
              <a:t>SAMPLE SIZE: 22000</a:t>
            </a:r>
            <a:endParaRPr sz="1400" b="0" i="0" u="none" strike="noStrike" cap="none" dirty="0">
              <a:latin typeface="Montserrat" panose="00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03"/>
          <p:cNvSpPr/>
          <p:nvPr/>
        </p:nvSpPr>
        <p:spPr>
          <a:xfrm>
            <a:off x="1623536" y="2121010"/>
            <a:ext cx="6688200" cy="7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buClr>
                <a:schemeClr val="dk1"/>
              </a:buClr>
              <a:buSzPts val="1400"/>
            </a:pPr>
            <a:r>
              <a:rPr lang="en" sz="1400" b="1" i="0" u="none" strike="noStrike" cap="none">
                <a:latin typeface="Montserrat"/>
                <a:ea typeface="Arial"/>
                <a:cs typeface="Arial"/>
                <a:sym typeface="Arial"/>
              </a:rPr>
              <a:t>METHODOLOGY:</a:t>
            </a:r>
            <a:r>
              <a:rPr lang="en" b="1">
                <a:latin typeface="Montserrat"/>
              </a:rPr>
              <a:t> </a:t>
            </a:r>
            <a:r>
              <a:rPr lang="en">
                <a:latin typeface="Montserrat"/>
              </a:rPr>
              <a:t> store list provided, FA will collect data of stores by phone calling.</a:t>
            </a:r>
            <a:endParaRPr sz="1400" b="0" i="0" u="none" strike="noStrike" cap="none">
              <a:latin typeface="Montserrat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03"/>
          <p:cNvSpPr/>
          <p:nvPr/>
        </p:nvSpPr>
        <p:spPr>
          <a:xfrm>
            <a:off x="1627315" y="3009746"/>
            <a:ext cx="6684300" cy="7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latin typeface="Montserrat"/>
                <a:ea typeface="Arial"/>
                <a:cs typeface="Arial"/>
                <a:sym typeface="Arial"/>
              </a:rPr>
              <a:t>EXECUTION:</a:t>
            </a:r>
            <a:r>
              <a:rPr lang="en" sz="1400" b="0" i="0" u="none" strike="noStrike" cap="none" dirty="0">
                <a:latin typeface="Montserrat"/>
                <a:ea typeface="Arial"/>
                <a:cs typeface="Arial"/>
                <a:sym typeface="Arial"/>
              </a:rPr>
              <a:t> </a:t>
            </a:r>
            <a:r>
              <a:rPr lang="en" dirty="0">
                <a:latin typeface="Montserrat"/>
              </a:rPr>
              <a:t>Client’s Channels </a:t>
            </a:r>
            <a:endParaRPr sz="1400" b="0" i="0" u="none" strike="noStrike" cap="none" dirty="0">
              <a:latin typeface="Montserrat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103"/>
          <p:cNvGrpSpPr/>
          <p:nvPr/>
        </p:nvGrpSpPr>
        <p:grpSpPr>
          <a:xfrm>
            <a:off x="686844" y="1303902"/>
            <a:ext cx="867948" cy="818297"/>
            <a:chOff x="4114800" y="1219200"/>
            <a:chExt cx="1371600" cy="1371600"/>
          </a:xfrm>
          <a:solidFill>
            <a:schemeClr val="tx1"/>
          </a:solidFill>
        </p:grpSpPr>
        <p:sp>
          <p:nvSpPr>
            <p:cNvPr id="628" name="Google Shape;628;p103"/>
            <p:cNvSpPr/>
            <p:nvPr/>
          </p:nvSpPr>
          <p:spPr>
            <a:xfrm>
              <a:off x="4114800" y="1219200"/>
              <a:ext cx="1371600" cy="1371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latin typeface="Montserrat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9" name="Google Shape;629;p103" descr="Store.em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17093" y="1607820"/>
              <a:ext cx="967014" cy="5943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30" name="Google Shape;630;p103"/>
          <p:cNvGrpSpPr/>
          <p:nvPr/>
        </p:nvGrpSpPr>
        <p:grpSpPr>
          <a:xfrm>
            <a:off x="687324" y="2232132"/>
            <a:ext cx="866988" cy="793471"/>
            <a:chOff x="7543800" y="3086100"/>
            <a:chExt cx="1371600" cy="1371600"/>
          </a:xfrm>
          <a:solidFill>
            <a:schemeClr val="tx1"/>
          </a:solidFill>
        </p:grpSpPr>
        <p:sp>
          <p:nvSpPr>
            <p:cNvPr id="631" name="Google Shape;631;p103"/>
            <p:cNvSpPr/>
            <p:nvPr/>
          </p:nvSpPr>
          <p:spPr>
            <a:xfrm>
              <a:off x="7543800" y="3086100"/>
              <a:ext cx="1371600" cy="1371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latin typeface="Montserrat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2" name="Google Shape;632;p103" descr="audit.em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5088" y="3349145"/>
              <a:ext cx="762000" cy="845509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36" name="Google Shape;636;p103"/>
          <p:cNvGrpSpPr/>
          <p:nvPr/>
        </p:nvGrpSpPr>
        <p:grpSpPr>
          <a:xfrm>
            <a:off x="676283" y="3009764"/>
            <a:ext cx="889071" cy="786613"/>
            <a:chOff x="4962896" y="4086794"/>
            <a:chExt cx="1371600" cy="1371600"/>
          </a:xfrm>
          <a:solidFill>
            <a:schemeClr val="tx1"/>
          </a:solidFill>
        </p:grpSpPr>
        <p:sp>
          <p:nvSpPr>
            <p:cNvPr id="637" name="Google Shape;637;p103"/>
            <p:cNvSpPr/>
            <p:nvPr/>
          </p:nvSpPr>
          <p:spPr>
            <a:xfrm>
              <a:off x="4962896" y="4086794"/>
              <a:ext cx="1371600" cy="1371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latin typeface="Montserrat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8" name="Google Shape;638;p103" descr="optimization.em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11446" y="4429694"/>
              <a:ext cx="874501" cy="6858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39" name="Google Shape;639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Montserrat" panose="00000500000000000000" pitchFamily="2" charset="0"/>
              </a:rPr>
              <a:t>Project Overview</a:t>
            </a:r>
            <a:endParaRPr i="0" u="none" strike="noStrike" cap="none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EF49D1-C218-44C7-9F87-947B9B396D4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 sz="150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3"/>
          <p:cNvSpPr/>
          <p:nvPr/>
        </p:nvSpPr>
        <p:spPr>
          <a:xfrm>
            <a:off x="1611334" y="1338114"/>
            <a:ext cx="6700500" cy="7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>
              <a:buClr>
                <a:schemeClr val="dk1"/>
              </a:buClr>
              <a:buSzPts val="1400"/>
            </a:pPr>
            <a:r>
              <a:rPr lang="en" b="1" dirty="0">
                <a:latin typeface="Montserrat"/>
              </a:rPr>
              <a:t>OBJECTIVE</a:t>
            </a:r>
            <a:r>
              <a:rPr lang="en" sz="1400" b="1" i="0" u="none" strike="noStrike" cap="none" dirty="0">
                <a:latin typeface="Montserrat"/>
                <a:ea typeface="Arial"/>
                <a:cs typeface="Arial"/>
                <a:sym typeface="Arial"/>
              </a:rPr>
              <a:t>:</a:t>
            </a:r>
            <a:r>
              <a:rPr lang="en" b="1" dirty="0">
                <a:latin typeface="Montserrat"/>
              </a:rPr>
              <a:t> </a:t>
            </a:r>
            <a:endParaRPr lang="en" sz="1400" b="0" i="0" u="none" strike="noStrike" cap="none" dirty="0">
              <a:latin typeface="Montserrat" panose="00000500000000000000" pitchFamily="2" charset="0"/>
              <a:ea typeface="Arial"/>
              <a:cs typeface="Arial"/>
            </a:endParaRPr>
          </a:p>
        </p:txBody>
      </p:sp>
      <p:sp>
        <p:nvSpPr>
          <p:cNvPr id="639" name="Google Shape;639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Montserrat" panose="00000500000000000000" pitchFamily="2" charset="0"/>
              </a:rPr>
              <a:t>Project Overview</a:t>
            </a:r>
            <a:endParaRPr i="0" u="none" strike="noStrike" cap="none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EF49D1-C218-44C7-9F87-947B9B396D4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 sz="1500">
              <a:latin typeface="Montserrat" panose="00000500000000000000" pitchFamily="2" charset="0"/>
            </a:endParaRPr>
          </a:p>
        </p:txBody>
      </p:sp>
      <p:pic>
        <p:nvPicPr>
          <p:cNvPr id="2" name="Picture 4" descr="Shape, icon&#10;&#10;Description automatically generated">
            <a:extLst>
              <a:ext uri="{FF2B5EF4-FFF2-40B4-BE49-F238E27FC236}">
                <a16:creationId xmlns:a16="http://schemas.microsoft.com/office/drawing/2014/main" id="{35C60260-AF6D-4B69-B8D9-022EE819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1008063"/>
            <a:ext cx="12700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1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900"/>
              <a:t>QNR Flow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74650">
              <a:spcBef>
                <a:spcPts val="800"/>
              </a:spcBef>
              <a:buSzPts val="2300"/>
              <a:buAutoNum type="arabicPeriod"/>
            </a:pPr>
            <a:r>
              <a:rPr lang="en"/>
              <a:t>Store Profile</a:t>
            </a:r>
          </a:p>
          <a:p>
            <a:pPr marL="457200" indent="-374650">
              <a:spcBef>
                <a:spcPts val="800"/>
              </a:spcBef>
              <a:buSzPts val="2300"/>
              <a:buAutoNum type="arabicPeriod"/>
            </a:pPr>
            <a:r>
              <a:rPr lang="en"/>
              <a:t>Store Status</a:t>
            </a:r>
          </a:p>
          <a:p>
            <a:pPr marL="457200" indent="-374650">
              <a:spcBef>
                <a:spcPts val="800"/>
              </a:spcBef>
              <a:buSzPts val="2300"/>
              <a:buAutoNum type="arabicPeriod"/>
            </a:pPr>
            <a:r>
              <a:rPr lang="en"/>
              <a:t>Main questionnaire</a:t>
            </a:r>
            <a:endParaRPr lang="en" err="1">
              <a:latin typeface="Montserrat" panose="00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87B93-05A0-412A-B6A5-6A8831EA08B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 sz="1500">
              <a:latin typeface="Montserrat" panose="000005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37C3F-36D7-429F-9779-6469CF5B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QNR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 Placeholder 3">
            <a:extLst>
              <a:ext uri="{FF2B5EF4-FFF2-40B4-BE49-F238E27FC236}">
                <a16:creationId xmlns:a16="http://schemas.microsoft.com/office/drawing/2014/main" id="{2487CB1E-F7B1-4DEC-81BE-D2536904E21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37C3F-36D7-429F-9779-6469CF5B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71" y="292625"/>
            <a:ext cx="8166061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" sz="1500"/>
              <a:t>1. Store Profile</a:t>
            </a:r>
            <a:endParaRPr lang="en-US" sz="15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078975-611C-4D5D-A89B-E60EAB0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81940"/>
              </p:ext>
            </p:extLst>
          </p:nvPr>
        </p:nvGraphicFramePr>
        <p:xfrm>
          <a:off x="708585" y="1189556"/>
          <a:ext cx="5930420" cy="2982875"/>
        </p:xfrm>
        <a:graphic>
          <a:graphicData uri="http://schemas.openxmlformats.org/drawingml/2006/table">
            <a:tbl>
              <a:tblPr>
                <a:tableStyleId>{0153AEA5-B256-4C06-8849-393ABD3836BC}</a:tableStyleId>
              </a:tblPr>
              <a:tblGrid>
                <a:gridCol w="3819592">
                  <a:extLst>
                    <a:ext uri="{9D8B030D-6E8A-4147-A177-3AD203B41FA5}">
                      <a16:colId xmlns:a16="http://schemas.microsoft.com/office/drawing/2014/main" val="1405189215"/>
                    </a:ext>
                  </a:extLst>
                </a:gridCol>
                <a:gridCol w="2110828">
                  <a:extLst>
                    <a:ext uri="{9D8B030D-6E8A-4147-A177-3AD203B41FA5}">
                      <a16:colId xmlns:a16="http://schemas.microsoft.com/office/drawing/2014/main" val="3182538073"/>
                    </a:ext>
                  </a:extLst>
                </a:gridCol>
              </a:tblGrid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RefQ5. Store 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preload, non-editable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0082815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RefQ6. Store 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preload, non-editable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1233817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RefQ7. Outlet 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>
                          <a:effectLst/>
                          <a:latin typeface="Montserrat" panose="00000500000000000000" pitchFamily="2" charset="0"/>
                        </a:rPr>
                        <a:t>preload, non-editable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1783918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RefQ8. Store 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preload, non-editable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4844460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RefQ10. Phone 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>
                          <a:effectLst/>
                          <a:latin typeface="Montserrat" panose="00000500000000000000" pitchFamily="2" charset="0"/>
                        </a:rPr>
                        <a:t>preload, editable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427658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RefQ10_1. New Phone Number (optional)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>
                          <a:effectLst/>
                          <a:latin typeface="Montserrat" panose="00000500000000000000" pitchFamily="2" charset="0"/>
                        </a:rPr>
                        <a:t>preload, editable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71188871"/>
                  </a:ext>
                </a:extLst>
              </a:tr>
              <a:tr h="42612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900" u="none" strike="noStrike">
                          <a:effectLst/>
                          <a:latin typeface="Montserrat" panose="00000500000000000000" pitchFamily="2" charset="0"/>
                        </a:rPr>
                        <a:t>RefQ11. Contact person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900" u="none" strike="noStrike" dirty="0">
                          <a:effectLst/>
                          <a:latin typeface="Montserrat" panose="00000500000000000000" pitchFamily="2" charset="0"/>
                        </a:rPr>
                        <a:t>preload, editable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4241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29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B7BF1254-A1C7-4B48-A133-81E078B8575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7984" y="4446651"/>
            <a:ext cx="8165592" cy="274320"/>
          </a:xfrm>
        </p:spPr>
        <p:txBody>
          <a:bodyPr/>
          <a:lstStyle/>
          <a:p>
            <a:r>
              <a:rPr lang="en-US" dirty="0">
                <a:latin typeface="Montserrat"/>
              </a:rPr>
              <a:t>If  calling status is 2 or 3 or 4 or 5 or 6 or 8, Go to the comment section and end, otherwise Go to the main questions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37C3F-36D7-429F-9779-6469CF5B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292625"/>
            <a:ext cx="8165593" cy="393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" sz="1500" dirty="0"/>
              <a:t>2. Store Status</a:t>
            </a:r>
            <a:endParaRPr lang="en-US" sz="1500" dirty="0"/>
          </a:p>
        </p:txBody>
      </p:sp>
      <p:sp>
        <p:nvSpPr>
          <p:cNvPr id="129" name="Subtitle 4">
            <a:extLst>
              <a:ext uri="{FF2B5EF4-FFF2-40B4-BE49-F238E27FC236}">
                <a16:creationId xmlns:a16="http://schemas.microsoft.com/office/drawing/2014/main" id="{B35A592F-650E-4165-A0F0-797B795FCA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4358" y="620550"/>
            <a:ext cx="8165593" cy="3843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78B713-A979-4CF0-A08C-2CDA5463F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19184"/>
              </p:ext>
            </p:extLst>
          </p:nvPr>
        </p:nvGraphicFramePr>
        <p:xfrm>
          <a:off x="487033" y="1320809"/>
          <a:ext cx="6755043" cy="30599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92594">
                  <a:extLst>
                    <a:ext uri="{9D8B030D-6E8A-4147-A177-3AD203B41FA5}">
                      <a16:colId xmlns:a16="http://schemas.microsoft.com/office/drawing/2014/main" val="2504136597"/>
                    </a:ext>
                  </a:extLst>
                </a:gridCol>
                <a:gridCol w="5862449">
                  <a:extLst>
                    <a:ext uri="{9D8B030D-6E8A-4147-A177-3AD203B41FA5}">
                      <a16:colId xmlns:a16="http://schemas.microsoft.com/office/drawing/2014/main" val="3949310890"/>
                    </a:ext>
                  </a:extLst>
                </a:gridCol>
              </a:tblGrid>
              <a:tr h="441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cap="all" spc="60" dirty="0">
                          <a:solidFill>
                            <a:schemeClr val="bg1"/>
                          </a:solidFill>
                          <a:effectLst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RefQ12</a:t>
                      </a: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cap="all" spc="60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Telephone Calling Status (</a:t>
                      </a:r>
                      <a:r>
                        <a:rPr lang="my-MM" sz="900" b="1" cap="all" spc="60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ဖုန်းခေါ်သည့် အခြေအနေ)</a:t>
                      </a:r>
                    </a:p>
                  </a:txBody>
                  <a:tcPr marL="119780" marR="119780" marT="119780" marB="119780" anchor="ctr"/>
                </a:tc>
                <a:extLst>
                  <a:ext uri="{0D108BD9-81ED-4DB2-BD59-A6C34878D82A}">
                    <a16:rowId xmlns:a16="http://schemas.microsoft.com/office/drawing/2014/main" val="1609530837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Pick phone up agree to participate in the survey (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မေးခွန်းမေးလို့ရပါသည်)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906043051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2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Pick phone up refuse to participate in the survey (</a:t>
                      </a:r>
                      <a:r>
                        <a:rPr lang="my-MM" sz="900" cap="none" spc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ငြင်းဆိုပါသည်)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2249210110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3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Pick phone up ask to call later (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နောက်မှပြန်ခေါ်ပါ)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2612598420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4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Do not pick phone up Line Busy (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ဖုန်းမအားသေးပါ)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740407380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5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Do not pick phone up at all (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ဖုန်းမကိုင်ပါ)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1899525158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6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Phone number wrong (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ဖုန်းနံပါတ်မှားနေပါသည်)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3735460218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7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Phone number change (</a:t>
                      </a:r>
                      <a:r>
                        <a:rPr lang="my-MM" sz="900" cap="none" spc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ဖုန်နံပါတ်ပြောင်းထားပါသည်)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2774783458"/>
                  </a:ext>
                </a:extLst>
              </a:tr>
              <a:tr h="327274">
                <a:tc>
                  <a:txBody>
                    <a:bodyPr/>
                    <a:lstStyle/>
                    <a:p>
                      <a:pPr algn="ctr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8</a:t>
                      </a:r>
                    </a:p>
                  </a:txBody>
                  <a:tcPr marL="0" marR="0" marT="0" marB="7985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Power off ( </a:t>
                      </a:r>
                      <a:r>
                        <a:rPr lang="my-MM" sz="900" cap="none" spc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ဖုန်းပိတ်ထားပါသည်)</a:t>
                      </a:r>
                    </a:p>
                  </a:txBody>
                  <a:tcPr marL="0" marR="0" marT="0" marB="79853" anchor="ctr"/>
                </a:tc>
                <a:extLst>
                  <a:ext uri="{0D108BD9-81ED-4DB2-BD59-A6C34878D82A}">
                    <a16:rowId xmlns:a16="http://schemas.microsoft.com/office/drawing/2014/main" val="69654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6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716A3-5B93-4DCF-85A8-01AE745F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354212"/>
            <a:ext cx="8155940" cy="428625"/>
          </a:xfrm>
        </p:spPr>
        <p:txBody>
          <a:bodyPr spcFirstLastPara="1" wrap="square" lIns="0" tIns="91425" rIns="0" bIns="91425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i="0" u="none" strike="noStrike" cap="none" baseline="0">
                <a:latin typeface="Montserrat" panose="020B0604020202020204" charset="0"/>
                <a:ea typeface="Montserrat"/>
                <a:cs typeface="Montserrat"/>
                <a:sym typeface="Montserrat"/>
              </a:rPr>
              <a:t>3. Main questionnaire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8AE86A-B604-49C1-BFC2-C99B9F234950}"/>
              </a:ext>
            </a:extLst>
          </p:cNvPr>
          <p:cNvSpPr txBox="1">
            <a:spLocks/>
          </p:cNvSpPr>
          <p:nvPr/>
        </p:nvSpPr>
        <p:spPr>
          <a:xfrm>
            <a:off x="676100" y="3755597"/>
            <a:ext cx="816032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SzPts val="1300"/>
            </a:pPr>
            <a:r>
              <a:rPr lang="en-US" sz="1100" b="0" i="0" u="none" strike="noStrike" cap="none" baseline="0" dirty="0">
                <a:solidFill>
                  <a:sysClr val="windowText" lastClr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If  is 2, Go to the comment section and end, otherwise Go to the main questions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E3BD6AE-1061-4336-B2C1-D24F10912A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792885-7F61-4797-9DBE-6FFD82307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92008"/>
              </p:ext>
            </p:extLst>
          </p:nvPr>
        </p:nvGraphicFramePr>
        <p:xfrm>
          <a:off x="676100" y="1483054"/>
          <a:ext cx="5563335" cy="157232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{0153AEA5-B256-4C06-8849-393ABD3836BC}</a:tableStyleId>
              </a:tblPr>
              <a:tblGrid>
                <a:gridCol w="753130">
                  <a:extLst>
                    <a:ext uri="{9D8B030D-6E8A-4147-A177-3AD203B41FA5}">
                      <a16:colId xmlns:a16="http://schemas.microsoft.com/office/drawing/2014/main" val="225589637"/>
                    </a:ext>
                  </a:extLst>
                </a:gridCol>
                <a:gridCol w="4810205">
                  <a:extLst>
                    <a:ext uri="{9D8B030D-6E8A-4147-A177-3AD203B41FA5}">
                      <a16:colId xmlns:a16="http://schemas.microsoft.com/office/drawing/2014/main" val="1540513428"/>
                    </a:ext>
                  </a:extLst>
                </a:gridCol>
              </a:tblGrid>
              <a:tr h="7474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Q1</a:t>
                      </a:r>
                      <a:endParaRPr lang="en-US" sz="9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Q1. Does your store sell Cigarette?  (SA) </a:t>
                      </a:r>
                      <a:r>
                        <a:rPr lang="my-MM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အစ်ကို/အစ်မတို့ဆိုင်မှာ စီးကရက်ရောင်းပါသလား ခင်ဗျာ/ရှင်</a:t>
                      </a:r>
                      <a:endParaRPr lang="my-MM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620275"/>
                  </a:ext>
                </a:extLst>
              </a:tr>
              <a:tr h="3763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Yes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327422"/>
                  </a:ext>
                </a:extLst>
              </a:tr>
              <a:tr h="3763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 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178928" marR="9558" marT="137637" marB="13763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0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719761"/>
      </p:ext>
    </p:extLst>
  </p:cSld>
  <p:clrMapOvr>
    <a:masterClrMapping/>
  </p:clrMapOvr>
</p:sld>
</file>

<file path=ppt/theme/theme1.xml><?xml version="1.0" encoding="utf-8"?>
<a:theme xmlns:a="http://schemas.openxmlformats.org/drawingml/2006/main" name="NielsenIQThemePrecision_2021">
  <a:themeElements>
    <a:clrScheme name="NielsenIQ 3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00F000"/>
      </a:accent1>
      <a:accent2>
        <a:srgbClr val="00A346"/>
      </a:accent2>
      <a:accent3>
        <a:srgbClr val="1A1A1A"/>
      </a:accent3>
      <a:accent4>
        <a:srgbClr val="333333"/>
      </a:accent4>
      <a:accent5>
        <a:srgbClr val="666666"/>
      </a:accent5>
      <a:accent6>
        <a:srgbClr val="BDFFB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lsenIQThemePrecision_2021" id="{29337A57-FD67-45D3-9C12-F7A3C3332597}" vid="{3EC01442-07B3-41EC-8B5B-4C770A26B250}"/>
    </a:ext>
  </a:extLst>
</a:theme>
</file>

<file path=ppt/theme/theme2.xml><?xml version="1.0" encoding="utf-8"?>
<a:theme xmlns:a="http://schemas.openxmlformats.org/drawingml/2006/main" name="NielsenIQTheme_2021 - 015 - White">
  <a:themeElements>
    <a:clrScheme name="NielsenIQ 3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00F000"/>
      </a:accent1>
      <a:accent2>
        <a:srgbClr val="00A346"/>
      </a:accent2>
      <a:accent3>
        <a:srgbClr val="1A1A1A"/>
      </a:accent3>
      <a:accent4>
        <a:srgbClr val="333333"/>
      </a:accent4>
      <a:accent5>
        <a:srgbClr val="666666"/>
      </a:accent5>
      <a:accent6>
        <a:srgbClr val="BDFFB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lsenIQTheme_2021 - 015 - White" id="{99659280-E291-4332-AEC8-809368B029B3}" vid="{FC64CADE-AEBE-42E3-B1FE-36ACFFDD28DD}"/>
    </a:ext>
  </a:extLst>
</a:theme>
</file>

<file path=ppt/theme/theme3.xml><?xml version="1.0" encoding="utf-8"?>
<a:theme xmlns:a="http://schemas.openxmlformats.org/drawingml/2006/main" name="NielsenIQTheme_2021 - 019 - White">
  <a:themeElements>
    <a:clrScheme name="NielsenIQ 3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00F000"/>
      </a:accent1>
      <a:accent2>
        <a:srgbClr val="00A346"/>
      </a:accent2>
      <a:accent3>
        <a:srgbClr val="1A1A1A"/>
      </a:accent3>
      <a:accent4>
        <a:srgbClr val="333333"/>
      </a:accent4>
      <a:accent5>
        <a:srgbClr val="666666"/>
      </a:accent5>
      <a:accent6>
        <a:srgbClr val="BDFFB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lsenIQTheme_2021 - 019 - White" id="{EEB2B81B-A5BE-48C0-ACDD-179B8B7FC049}" vid="{C6CB7ABC-1170-4F1C-8E3A-27B5AB64F0D6}"/>
    </a:ext>
  </a:extLst>
</a:theme>
</file>

<file path=ppt/theme/theme4.xml><?xml version="1.0" encoding="utf-8"?>
<a:theme xmlns:a="http://schemas.openxmlformats.org/drawingml/2006/main" name="NielsenIQTheme_2021 - 020 - White">
  <a:themeElements>
    <a:clrScheme name="NielsenIQ 3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00F000"/>
      </a:accent1>
      <a:accent2>
        <a:srgbClr val="00A346"/>
      </a:accent2>
      <a:accent3>
        <a:srgbClr val="1A1A1A"/>
      </a:accent3>
      <a:accent4>
        <a:srgbClr val="333333"/>
      </a:accent4>
      <a:accent5>
        <a:srgbClr val="666666"/>
      </a:accent5>
      <a:accent6>
        <a:srgbClr val="BDFFB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lsenIQTheme_2021 - 020 - White" id="{68F99871-D474-4AF8-AA63-4B89E1F90844}" vid="{394A2E13-992D-4164-BB8F-24862DB04A9C}"/>
    </a:ext>
  </a:extLst>
</a:theme>
</file>

<file path=ppt/theme/theme5.xml><?xml version="1.0" encoding="utf-8"?>
<a:theme xmlns:a="http://schemas.openxmlformats.org/drawingml/2006/main" name="NielsenIQTheme_2021 - 021 - White">
  <a:themeElements>
    <a:clrScheme name="NielsenIQ 3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00F000"/>
      </a:accent1>
      <a:accent2>
        <a:srgbClr val="00A346"/>
      </a:accent2>
      <a:accent3>
        <a:srgbClr val="1A1A1A"/>
      </a:accent3>
      <a:accent4>
        <a:srgbClr val="333333"/>
      </a:accent4>
      <a:accent5>
        <a:srgbClr val="666666"/>
      </a:accent5>
      <a:accent6>
        <a:srgbClr val="BDFFB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lsenIQTheme_2021 - 021 - White" id="{F4FE3594-0CF7-4880-9149-CC1608046CEB}" vid="{E9800854-F1BC-43E0-97DC-668B8F6344EB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NielsenIQThemePrecision_2021</Template>
  <TotalTime>111</TotalTime>
  <Words>2170</Words>
  <Application>Microsoft Office PowerPoint</Application>
  <PresentationFormat>On-screen Show (16:9)</PresentationFormat>
  <Paragraphs>255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Open Sans</vt:lpstr>
      <vt:lpstr>Archivo Narrow</vt:lpstr>
      <vt:lpstr>Montserrat</vt:lpstr>
      <vt:lpstr>Montserrat Light</vt:lpstr>
      <vt:lpstr>Arial</vt:lpstr>
      <vt:lpstr>Calibri</vt:lpstr>
      <vt:lpstr>Myanmar Text</vt:lpstr>
      <vt:lpstr>NielsenIQThemePrecision_2021</vt:lpstr>
      <vt:lpstr>NielsenIQTheme_2021 - 015 - White</vt:lpstr>
      <vt:lpstr>NielsenIQTheme_2021 - 019 - White</vt:lpstr>
      <vt:lpstr>NielsenIQTheme_2021 - 020 - White</vt:lpstr>
      <vt:lpstr>NielsenIQTheme_2021 - 021 - White</vt:lpstr>
      <vt:lpstr>Project Eagle_Myanmar_2022</vt:lpstr>
      <vt:lpstr>Table of contents</vt:lpstr>
      <vt:lpstr>Project Overview</vt:lpstr>
      <vt:lpstr>Project Overview</vt:lpstr>
      <vt:lpstr>QNR Flow</vt:lpstr>
      <vt:lpstr>QNR Flow</vt:lpstr>
      <vt:lpstr>1. Store Profile</vt:lpstr>
      <vt:lpstr>2. Store Status</vt:lpstr>
      <vt:lpstr>3. Main questionnaire</vt:lpstr>
      <vt:lpstr>3. Main questionnaire</vt:lpstr>
      <vt:lpstr>3. Main questionnaire</vt:lpstr>
      <vt:lpstr>3. Main questionnaire</vt:lpstr>
      <vt:lpstr>3. Main questionnaire</vt:lpstr>
      <vt:lpstr>3. Main questionnaire</vt:lpstr>
      <vt:lpstr>3. Main questionnaire</vt:lpstr>
      <vt:lpstr>3. Main questionnaire</vt:lpstr>
      <vt:lpstr>3. Main questionnaire</vt:lpstr>
      <vt:lpstr>3. Main questionnaire</vt:lpstr>
      <vt:lpstr>DCT QNR</vt:lpstr>
      <vt:lpstr>Product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 Revisit</dc:title>
  <cp:lastModifiedBy>Thaw Zin Myint</cp:lastModifiedBy>
  <cp:revision>199</cp:revision>
  <dcterms:modified xsi:type="dcterms:W3CDTF">2022-02-14T01:51:34Z</dcterms:modified>
</cp:coreProperties>
</file>